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Inter"/>
      <p:regular r:id="rId20"/>
      <p:bold r:id="rId21"/>
    </p:embeddedFont>
    <p:embeddedFont>
      <p:font typeface="Paytone One"/>
      <p:regular r:id="rId22"/>
    </p:embeddedFont>
    <p:embeddedFont>
      <p:font typeface="Fira Sans Extra Condensed Medium"/>
      <p:regular r:id="rId23"/>
      <p:bold r:id="rId24"/>
      <p:italic r:id="rId25"/>
      <p:boldItalic r:id="rId26"/>
    </p:embeddedFont>
    <p:embeddedFont>
      <p:font typeface="Tahoma"/>
      <p:regular r:id="rId27"/>
      <p:bold r:id="rId28"/>
    </p:embeddedFont>
    <p:embeddedFont>
      <p:font typeface="Abel"/>
      <p:regular r:id="rId29"/>
    </p:embeddedFont>
    <p:embeddedFont>
      <p:font typeface="Unica One"/>
      <p:regular r:id="rId30"/>
    </p:embeddedFont>
    <p:embeddedFont>
      <p:font typeface="Archiv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2crAD/AzwwT3ciPLE1acrZ9dj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22" Type="http://schemas.openxmlformats.org/officeDocument/2006/relationships/font" Target="fonts/PaytoneOne-regular.fntdata"/><Relationship Id="rId21" Type="http://schemas.openxmlformats.org/officeDocument/2006/relationships/font" Target="fonts/Inter-bold.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bel-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chivo-regular.fntdata"/><Relationship Id="rId30" Type="http://schemas.openxmlformats.org/officeDocument/2006/relationships/font" Target="fonts/UnicaOne-regular.fntdata"/><Relationship Id="rId11" Type="http://schemas.openxmlformats.org/officeDocument/2006/relationships/slide" Target="slides/slide7.xml"/><Relationship Id="rId33" Type="http://schemas.openxmlformats.org/officeDocument/2006/relationships/font" Target="fonts/Archivo-italic.fntdata"/><Relationship Id="rId10" Type="http://schemas.openxmlformats.org/officeDocument/2006/relationships/slide" Target="slides/slide6.xml"/><Relationship Id="rId32" Type="http://schemas.openxmlformats.org/officeDocument/2006/relationships/font" Target="fonts/Archivo-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Archiv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af649fad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1af649fad8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af649fad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1af649fad8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23bb1d47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23bb1d47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af649fad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1af649fad8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af649fad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1af649fad8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3bb1d46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3bb1d46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af649fad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1af649fad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6"/>
          <p:cNvSpPr/>
          <p:nvPr/>
        </p:nvSpPr>
        <p:spPr>
          <a:xfrm>
            <a:off x="2873825" y="0"/>
            <a:ext cx="62703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6"/>
          <p:cNvSpPr txBox="1"/>
          <p:nvPr>
            <p:ph type="ctrTitle"/>
          </p:nvPr>
        </p:nvSpPr>
        <p:spPr>
          <a:xfrm rot="946">
            <a:off x="4178400" y="1241700"/>
            <a:ext cx="4360200" cy="17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9600"/>
              <a:buFont typeface="Paytone One"/>
              <a:buNone/>
              <a:defRPr b="1" sz="5200">
                <a:solidFill>
                  <a:schemeClr val="lt1"/>
                </a:solidFill>
              </a:defRPr>
            </a:lvl1pPr>
            <a:lvl2pPr lvl="1" algn="l">
              <a:lnSpc>
                <a:spcPct val="100000"/>
              </a:lnSpc>
              <a:spcBef>
                <a:spcPts val="0"/>
              </a:spcBef>
              <a:spcAft>
                <a:spcPts val="0"/>
              </a:spcAft>
              <a:buSzPts val="9600"/>
              <a:buFont typeface="Paytone One"/>
              <a:buNone/>
              <a:defRPr sz="9600">
                <a:latin typeface="Paytone One"/>
                <a:ea typeface="Paytone One"/>
                <a:cs typeface="Paytone One"/>
                <a:sym typeface="Paytone One"/>
              </a:defRPr>
            </a:lvl2pPr>
            <a:lvl3pPr lvl="2" algn="l">
              <a:lnSpc>
                <a:spcPct val="100000"/>
              </a:lnSpc>
              <a:spcBef>
                <a:spcPts val="0"/>
              </a:spcBef>
              <a:spcAft>
                <a:spcPts val="0"/>
              </a:spcAft>
              <a:buSzPts val="9600"/>
              <a:buFont typeface="Paytone One"/>
              <a:buNone/>
              <a:defRPr sz="9600">
                <a:latin typeface="Paytone One"/>
                <a:ea typeface="Paytone One"/>
                <a:cs typeface="Paytone One"/>
                <a:sym typeface="Paytone One"/>
              </a:defRPr>
            </a:lvl3pPr>
            <a:lvl4pPr lvl="3" algn="l">
              <a:lnSpc>
                <a:spcPct val="100000"/>
              </a:lnSpc>
              <a:spcBef>
                <a:spcPts val="0"/>
              </a:spcBef>
              <a:spcAft>
                <a:spcPts val="0"/>
              </a:spcAft>
              <a:buSzPts val="9600"/>
              <a:buFont typeface="Paytone One"/>
              <a:buNone/>
              <a:defRPr sz="9600">
                <a:latin typeface="Paytone One"/>
                <a:ea typeface="Paytone One"/>
                <a:cs typeface="Paytone One"/>
                <a:sym typeface="Paytone One"/>
              </a:defRPr>
            </a:lvl4pPr>
            <a:lvl5pPr lvl="4" algn="l">
              <a:lnSpc>
                <a:spcPct val="100000"/>
              </a:lnSpc>
              <a:spcBef>
                <a:spcPts val="0"/>
              </a:spcBef>
              <a:spcAft>
                <a:spcPts val="0"/>
              </a:spcAft>
              <a:buSzPts val="9600"/>
              <a:buFont typeface="Paytone One"/>
              <a:buNone/>
              <a:defRPr sz="9600">
                <a:latin typeface="Paytone One"/>
                <a:ea typeface="Paytone One"/>
                <a:cs typeface="Paytone One"/>
                <a:sym typeface="Paytone One"/>
              </a:defRPr>
            </a:lvl5pPr>
            <a:lvl6pPr lvl="5" algn="l">
              <a:lnSpc>
                <a:spcPct val="100000"/>
              </a:lnSpc>
              <a:spcBef>
                <a:spcPts val="0"/>
              </a:spcBef>
              <a:spcAft>
                <a:spcPts val="0"/>
              </a:spcAft>
              <a:buSzPts val="9600"/>
              <a:buFont typeface="Paytone One"/>
              <a:buNone/>
              <a:defRPr sz="9600">
                <a:latin typeface="Paytone One"/>
                <a:ea typeface="Paytone One"/>
                <a:cs typeface="Paytone One"/>
                <a:sym typeface="Paytone One"/>
              </a:defRPr>
            </a:lvl6pPr>
            <a:lvl7pPr lvl="6" algn="l">
              <a:lnSpc>
                <a:spcPct val="100000"/>
              </a:lnSpc>
              <a:spcBef>
                <a:spcPts val="0"/>
              </a:spcBef>
              <a:spcAft>
                <a:spcPts val="0"/>
              </a:spcAft>
              <a:buSzPts val="9600"/>
              <a:buFont typeface="Paytone One"/>
              <a:buNone/>
              <a:defRPr sz="9600">
                <a:latin typeface="Paytone One"/>
                <a:ea typeface="Paytone One"/>
                <a:cs typeface="Paytone One"/>
                <a:sym typeface="Paytone One"/>
              </a:defRPr>
            </a:lvl7pPr>
            <a:lvl8pPr lvl="7" algn="l">
              <a:lnSpc>
                <a:spcPct val="100000"/>
              </a:lnSpc>
              <a:spcBef>
                <a:spcPts val="0"/>
              </a:spcBef>
              <a:spcAft>
                <a:spcPts val="0"/>
              </a:spcAft>
              <a:buSzPts val="9600"/>
              <a:buFont typeface="Paytone One"/>
              <a:buNone/>
              <a:defRPr sz="9600">
                <a:latin typeface="Paytone One"/>
                <a:ea typeface="Paytone One"/>
                <a:cs typeface="Paytone One"/>
                <a:sym typeface="Paytone One"/>
              </a:defRPr>
            </a:lvl8pPr>
            <a:lvl9pPr lvl="8" algn="l">
              <a:lnSpc>
                <a:spcPct val="100000"/>
              </a:lnSpc>
              <a:spcBef>
                <a:spcPts val="0"/>
              </a:spcBef>
              <a:spcAft>
                <a:spcPts val="0"/>
              </a:spcAft>
              <a:buSzPts val="9600"/>
              <a:buFont typeface="Paytone One"/>
              <a:buNone/>
              <a:defRPr sz="9600">
                <a:latin typeface="Paytone One"/>
                <a:ea typeface="Paytone One"/>
                <a:cs typeface="Paytone One"/>
                <a:sym typeface="Paytone One"/>
              </a:defRPr>
            </a:lvl9pPr>
          </a:lstStyle>
          <a:p/>
        </p:txBody>
      </p:sp>
      <p:sp>
        <p:nvSpPr>
          <p:cNvPr id="11" name="Google Shape;11;p16"/>
          <p:cNvSpPr txBox="1"/>
          <p:nvPr>
            <p:ph idx="1" type="subTitle"/>
          </p:nvPr>
        </p:nvSpPr>
        <p:spPr>
          <a:xfrm rot="1327">
            <a:off x="4216500" y="3544600"/>
            <a:ext cx="3109200" cy="63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02144"/>
              </a:buClr>
              <a:buSzPts val="2800"/>
              <a:buFont typeface="Archivo"/>
              <a:buNone/>
              <a:defRPr b="1">
                <a:solidFill>
                  <a:srgbClr val="302144"/>
                </a:solidFill>
              </a:defRPr>
            </a:lvl1pPr>
            <a:lvl2pPr lvl="1" algn="l">
              <a:lnSpc>
                <a:spcPct val="100000"/>
              </a:lnSpc>
              <a:spcBef>
                <a:spcPts val="0"/>
              </a:spcBef>
              <a:spcAft>
                <a:spcPts val="0"/>
              </a:spcAft>
              <a:buSzPts val="2800"/>
              <a:buFont typeface="Archivo"/>
              <a:buNone/>
              <a:defRPr sz="2800">
                <a:latin typeface="Archivo"/>
                <a:ea typeface="Archivo"/>
                <a:cs typeface="Archivo"/>
                <a:sym typeface="Archivo"/>
              </a:defRPr>
            </a:lvl2pPr>
            <a:lvl3pPr lvl="2" algn="l">
              <a:lnSpc>
                <a:spcPct val="100000"/>
              </a:lnSpc>
              <a:spcBef>
                <a:spcPts val="0"/>
              </a:spcBef>
              <a:spcAft>
                <a:spcPts val="0"/>
              </a:spcAft>
              <a:buSzPts val="2800"/>
              <a:buFont typeface="Archivo"/>
              <a:buNone/>
              <a:defRPr sz="2800">
                <a:latin typeface="Archivo"/>
                <a:ea typeface="Archivo"/>
                <a:cs typeface="Archivo"/>
                <a:sym typeface="Archivo"/>
              </a:defRPr>
            </a:lvl3pPr>
            <a:lvl4pPr lvl="3" algn="l">
              <a:lnSpc>
                <a:spcPct val="100000"/>
              </a:lnSpc>
              <a:spcBef>
                <a:spcPts val="0"/>
              </a:spcBef>
              <a:spcAft>
                <a:spcPts val="0"/>
              </a:spcAft>
              <a:buSzPts val="2800"/>
              <a:buFont typeface="Archivo"/>
              <a:buNone/>
              <a:defRPr sz="2800">
                <a:latin typeface="Archivo"/>
                <a:ea typeface="Archivo"/>
                <a:cs typeface="Archivo"/>
                <a:sym typeface="Archivo"/>
              </a:defRPr>
            </a:lvl4pPr>
            <a:lvl5pPr lvl="4" algn="l">
              <a:lnSpc>
                <a:spcPct val="100000"/>
              </a:lnSpc>
              <a:spcBef>
                <a:spcPts val="0"/>
              </a:spcBef>
              <a:spcAft>
                <a:spcPts val="0"/>
              </a:spcAft>
              <a:buSzPts val="2800"/>
              <a:buFont typeface="Archivo"/>
              <a:buNone/>
              <a:defRPr sz="2800">
                <a:latin typeface="Archivo"/>
                <a:ea typeface="Archivo"/>
                <a:cs typeface="Archivo"/>
                <a:sym typeface="Archivo"/>
              </a:defRPr>
            </a:lvl5pPr>
            <a:lvl6pPr lvl="5" algn="l">
              <a:lnSpc>
                <a:spcPct val="100000"/>
              </a:lnSpc>
              <a:spcBef>
                <a:spcPts val="0"/>
              </a:spcBef>
              <a:spcAft>
                <a:spcPts val="0"/>
              </a:spcAft>
              <a:buSzPts val="2800"/>
              <a:buFont typeface="Archivo"/>
              <a:buNone/>
              <a:defRPr sz="2800">
                <a:latin typeface="Archivo"/>
                <a:ea typeface="Archivo"/>
                <a:cs typeface="Archivo"/>
                <a:sym typeface="Archivo"/>
              </a:defRPr>
            </a:lvl6pPr>
            <a:lvl7pPr lvl="6" algn="l">
              <a:lnSpc>
                <a:spcPct val="100000"/>
              </a:lnSpc>
              <a:spcBef>
                <a:spcPts val="0"/>
              </a:spcBef>
              <a:spcAft>
                <a:spcPts val="0"/>
              </a:spcAft>
              <a:buSzPts val="2800"/>
              <a:buFont typeface="Archivo"/>
              <a:buNone/>
              <a:defRPr sz="2800">
                <a:latin typeface="Archivo"/>
                <a:ea typeface="Archivo"/>
                <a:cs typeface="Archivo"/>
                <a:sym typeface="Archivo"/>
              </a:defRPr>
            </a:lvl7pPr>
            <a:lvl8pPr lvl="7" algn="l">
              <a:lnSpc>
                <a:spcPct val="100000"/>
              </a:lnSpc>
              <a:spcBef>
                <a:spcPts val="0"/>
              </a:spcBef>
              <a:spcAft>
                <a:spcPts val="0"/>
              </a:spcAft>
              <a:buSzPts val="2800"/>
              <a:buFont typeface="Archivo"/>
              <a:buNone/>
              <a:defRPr sz="2800">
                <a:latin typeface="Archivo"/>
                <a:ea typeface="Archivo"/>
                <a:cs typeface="Archivo"/>
                <a:sym typeface="Archivo"/>
              </a:defRPr>
            </a:lvl8pPr>
            <a:lvl9pPr lvl="8" algn="l">
              <a:lnSpc>
                <a:spcPct val="100000"/>
              </a:lnSpc>
              <a:spcBef>
                <a:spcPts val="0"/>
              </a:spcBef>
              <a:spcAft>
                <a:spcPts val="0"/>
              </a:spcAft>
              <a:buSzPts val="2800"/>
              <a:buFont typeface="Archivo"/>
              <a:buNone/>
              <a:defRPr sz="2800">
                <a:latin typeface="Archivo"/>
                <a:ea typeface="Archivo"/>
                <a:cs typeface="Archivo"/>
                <a:sym typeface="Archivo"/>
              </a:defRPr>
            </a:lvl9pPr>
          </a:lstStyle>
          <a:p/>
        </p:txBody>
      </p:sp>
      <p:pic>
        <p:nvPicPr>
          <p:cNvPr id="12" name="Google Shape;12;p16"/>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pic>
        <p:nvPicPr>
          <p:cNvPr id="13" name="Google Shape;13;p16"/>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25"/>
          <p:cNvSpPr/>
          <p:nvPr/>
        </p:nvSpPr>
        <p:spPr>
          <a:xfrm>
            <a:off x="4541850" y="0"/>
            <a:ext cx="46020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5"/>
          <p:cNvSpPr txBox="1"/>
          <p:nvPr>
            <p:ph type="ctrTitle"/>
          </p:nvPr>
        </p:nvSpPr>
        <p:spPr>
          <a:xfrm flipH="1">
            <a:off x="888275" y="973835"/>
            <a:ext cx="2461200" cy="126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9" name="Google Shape;79;p25"/>
          <p:cNvSpPr txBox="1"/>
          <p:nvPr>
            <p:ph idx="1" type="subTitle"/>
          </p:nvPr>
        </p:nvSpPr>
        <p:spPr>
          <a:xfrm flipH="1">
            <a:off x="4829725" y="973825"/>
            <a:ext cx="3201000" cy="305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cxnSp>
        <p:nvCxnSpPr>
          <p:cNvPr id="80" name="Google Shape;80;p25"/>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81" name="Google Shape;81;p25"/>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82" name="Google Shape;82;p25"/>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A53F5B"/>
        </a:solidFill>
      </p:bgPr>
    </p:bg>
    <p:spTree>
      <p:nvGrpSpPr>
        <p:cNvPr id="83" name="Shape 83"/>
        <p:cNvGrpSpPr/>
        <p:nvPr/>
      </p:nvGrpSpPr>
      <p:grpSpPr>
        <a:xfrm>
          <a:off x="0" y="0"/>
          <a:ext cx="0" cy="0"/>
          <a:chOff x="0" y="0"/>
          <a:chExt cx="0" cy="0"/>
        </a:xfrm>
      </p:grpSpPr>
      <p:sp>
        <p:nvSpPr>
          <p:cNvPr id="84" name="Google Shape;84;p26"/>
          <p:cNvSpPr txBox="1"/>
          <p:nvPr>
            <p:ph hasCustomPrompt="1" type="title"/>
          </p:nvPr>
        </p:nvSpPr>
        <p:spPr>
          <a:xfrm rot="142">
            <a:off x="940400" y="1480750"/>
            <a:ext cx="7263300" cy="123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b="1" sz="96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5" name="Google Shape;85;p26"/>
          <p:cNvSpPr txBox="1"/>
          <p:nvPr>
            <p:ph idx="1" type="subTitle"/>
          </p:nvPr>
        </p:nvSpPr>
        <p:spPr>
          <a:xfrm flipH="1">
            <a:off x="3047550" y="3059850"/>
            <a:ext cx="30489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86" name="Shape 86"/>
        <p:cNvGrpSpPr/>
        <p:nvPr/>
      </p:nvGrpSpPr>
      <p:grpSpPr>
        <a:xfrm>
          <a:off x="0" y="0"/>
          <a:ext cx="0" cy="0"/>
          <a:chOff x="0" y="0"/>
          <a:chExt cx="0" cy="0"/>
        </a:xfrm>
      </p:grpSpPr>
      <p:sp>
        <p:nvSpPr>
          <p:cNvPr id="87" name="Google Shape;87;p27"/>
          <p:cNvSpPr txBox="1"/>
          <p:nvPr>
            <p:ph type="ctrTitle"/>
          </p:nvPr>
        </p:nvSpPr>
        <p:spPr>
          <a:xfrm flipH="1">
            <a:off x="720000" y="1539825"/>
            <a:ext cx="1975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88" name="Google Shape;88;p27"/>
          <p:cNvSpPr txBox="1"/>
          <p:nvPr>
            <p:ph idx="1" type="subTitle"/>
          </p:nvPr>
        </p:nvSpPr>
        <p:spPr>
          <a:xfrm flipH="1">
            <a:off x="720111" y="1974151"/>
            <a:ext cx="2114700" cy="63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89" name="Google Shape;89;p27"/>
          <p:cNvSpPr txBox="1"/>
          <p:nvPr>
            <p:ph idx="2" type="ctrTitle"/>
          </p:nvPr>
        </p:nvSpPr>
        <p:spPr>
          <a:xfrm flipH="1">
            <a:off x="3362248" y="1539825"/>
            <a:ext cx="1975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b="1" sz="1400"/>
            </a:lvl2pPr>
            <a:lvl3pPr lvl="2" algn="ctr">
              <a:lnSpc>
                <a:spcPct val="100000"/>
              </a:lnSpc>
              <a:spcBef>
                <a:spcPts val="0"/>
              </a:spcBef>
              <a:spcAft>
                <a:spcPts val="0"/>
              </a:spcAft>
              <a:buSzPts val="1400"/>
              <a:buNone/>
              <a:defRPr b="1" sz="1400"/>
            </a:lvl3pPr>
            <a:lvl4pPr lvl="3" algn="ctr">
              <a:lnSpc>
                <a:spcPct val="100000"/>
              </a:lnSpc>
              <a:spcBef>
                <a:spcPts val="0"/>
              </a:spcBef>
              <a:spcAft>
                <a:spcPts val="0"/>
              </a:spcAft>
              <a:buSzPts val="1400"/>
              <a:buNone/>
              <a:defRPr b="1" sz="1400"/>
            </a:lvl4pPr>
            <a:lvl5pPr lvl="4" algn="ctr">
              <a:lnSpc>
                <a:spcPct val="100000"/>
              </a:lnSpc>
              <a:spcBef>
                <a:spcPts val="0"/>
              </a:spcBef>
              <a:spcAft>
                <a:spcPts val="0"/>
              </a:spcAft>
              <a:buSzPts val="1400"/>
              <a:buNone/>
              <a:defRPr b="1" sz="1400"/>
            </a:lvl5pPr>
            <a:lvl6pPr lvl="5" algn="ctr">
              <a:lnSpc>
                <a:spcPct val="100000"/>
              </a:lnSpc>
              <a:spcBef>
                <a:spcPts val="0"/>
              </a:spcBef>
              <a:spcAft>
                <a:spcPts val="0"/>
              </a:spcAft>
              <a:buSzPts val="1400"/>
              <a:buNone/>
              <a:defRPr b="1" sz="1400"/>
            </a:lvl6pPr>
            <a:lvl7pPr lvl="6" algn="ctr">
              <a:lnSpc>
                <a:spcPct val="100000"/>
              </a:lnSpc>
              <a:spcBef>
                <a:spcPts val="0"/>
              </a:spcBef>
              <a:spcAft>
                <a:spcPts val="0"/>
              </a:spcAft>
              <a:buSzPts val="1400"/>
              <a:buNone/>
              <a:defRPr b="1" sz="1400"/>
            </a:lvl7pPr>
            <a:lvl8pPr lvl="7" algn="ctr">
              <a:lnSpc>
                <a:spcPct val="100000"/>
              </a:lnSpc>
              <a:spcBef>
                <a:spcPts val="0"/>
              </a:spcBef>
              <a:spcAft>
                <a:spcPts val="0"/>
              </a:spcAft>
              <a:buSzPts val="1400"/>
              <a:buNone/>
              <a:defRPr b="1" sz="1400"/>
            </a:lvl8pPr>
            <a:lvl9pPr lvl="8" algn="ctr">
              <a:lnSpc>
                <a:spcPct val="100000"/>
              </a:lnSpc>
              <a:spcBef>
                <a:spcPts val="0"/>
              </a:spcBef>
              <a:spcAft>
                <a:spcPts val="0"/>
              </a:spcAft>
              <a:buSzPts val="1400"/>
              <a:buNone/>
              <a:defRPr b="1" sz="1400"/>
            </a:lvl9pPr>
          </a:lstStyle>
          <a:p/>
        </p:txBody>
      </p:sp>
      <p:sp>
        <p:nvSpPr>
          <p:cNvPr id="90" name="Google Shape;90;p27"/>
          <p:cNvSpPr txBox="1"/>
          <p:nvPr>
            <p:ph idx="3" type="subTitle"/>
          </p:nvPr>
        </p:nvSpPr>
        <p:spPr>
          <a:xfrm flipH="1">
            <a:off x="3362259" y="1974151"/>
            <a:ext cx="2114700" cy="63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91" name="Google Shape;91;p27"/>
          <p:cNvSpPr txBox="1"/>
          <p:nvPr>
            <p:ph idx="4" type="ctrTitle"/>
          </p:nvPr>
        </p:nvSpPr>
        <p:spPr>
          <a:xfrm flipH="1">
            <a:off x="5997076" y="1539825"/>
            <a:ext cx="1975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2" name="Google Shape;92;p27"/>
          <p:cNvSpPr txBox="1"/>
          <p:nvPr>
            <p:ph idx="5" type="subTitle"/>
          </p:nvPr>
        </p:nvSpPr>
        <p:spPr>
          <a:xfrm flipH="1">
            <a:off x="5997071" y="1974151"/>
            <a:ext cx="2114700" cy="63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93" name="Google Shape;93;p27"/>
          <p:cNvSpPr txBox="1"/>
          <p:nvPr>
            <p:ph idx="6" type="ctrTitle"/>
          </p:nvPr>
        </p:nvSpPr>
        <p:spPr>
          <a:xfrm flipH="1">
            <a:off x="694448" y="3305000"/>
            <a:ext cx="1975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4" name="Google Shape;94;p27"/>
          <p:cNvSpPr txBox="1"/>
          <p:nvPr>
            <p:ph idx="7" type="subTitle"/>
          </p:nvPr>
        </p:nvSpPr>
        <p:spPr>
          <a:xfrm flipH="1">
            <a:off x="694983" y="3739633"/>
            <a:ext cx="2114700" cy="76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95" name="Google Shape;95;p27"/>
          <p:cNvSpPr txBox="1"/>
          <p:nvPr>
            <p:ph idx="8" type="ctrTitle"/>
          </p:nvPr>
        </p:nvSpPr>
        <p:spPr>
          <a:xfrm flipH="1">
            <a:off x="3362248" y="3305000"/>
            <a:ext cx="19755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6" name="Google Shape;96;p27"/>
          <p:cNvSpPr txBox="1"/>
          <p:nvPr>
            <p:ph idx="9" type="subTitle"/>
          </p:nvPr>
        </p:nvSpPr>
        <p:spPr>
          <a:xfrm flipH="1">
            <a:off x="3362781" y="3739633"/>
            <a:ext cx="2114700" cy="76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97" name="Google Shape;97;p27"/>
          <p:cNvSpPr txBox="1"/>
          <p:nvPr>
            <p:ph idx="13" type="ctrTitle"/>
          </p:nvPr>
        </p:nvSpPr>
        <p:spPr>
          <a:xfrm flipH="1">
            <a:off x="6029000" y="3305000"/>
            <a:ext cx="21147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8" name="Google Shape;98;p27"/>
          <p:cNvSpPr txBox="1"/>
          <p:nvPr>
            <p:ph idx="14" type="subTitle"/>
          </p:nvPr>
        </p:nvSpPr>
        <p:spPr>
          <a:xfrm flipH="1">
            <a:off x="6029514" y="3739633"/>
            <a:ext cx="2114700" cy="76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99" name="Google Shape;99;p27"/>
          <p:cNvSpPr txBox="1"/>
          <p:nvPr>
            <p:ph idx="15" type="title"/>
          </p:nvPr>
        </p:nvSpPr>
        <p:spPr>
          <a:xfrm>
            <a:off x="591875" y="339650"/>
            <a:ext cx="75525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100" name="Google Shape;100;p27"/>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 name="Google Shape;101;p27"/>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02" name="Google Shape;102;p27"/>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2">
    <p:spTree>
      <p:nvGrpSpPr>
        <p:cNvPr id="103" name="Shape 103"/>
        <p:cNvGrpSpPr/>
        <p:nvPr/>
      </p:nvGrpSpPr>
      <p:grpSpPr>
        <a:xfrm>
          <a:off x="0" y="0"/>
          <a:ext cx="0" cy="0"/>
          <a:chOff x="0" y="0"/>
          <a:chExt cx="0" cy="0"/>
        </a:xfrm>
      </p:grpSpPr>
      <p:sp>
        <p:nvSpPr>
          <p:cNvPr id="104" name="Google Shape;104;p28"/>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5" name="Google Shape;105;p28"/>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06" name="Google Shape;106;p28"/>
          <p:cNvSpPr txBox="1"/>
          <p:nvPr>
            <p:ph type="ctrTitle"/>
          </p:nvPr>
        </p:nvSpPr>
        <p:spPr>
          <a:xfrm flipH="1">
            <a:off x="1742875" y="1446225"/>
            <a:ext cx="23769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07" name="Google Shape;107;p28"/>
          <p:cNvSpPr txBox="1"/>
          <p:nvPr>
            <p:ph idx="1" type="subTitle"/>
          </p:nvPr>
        </p:nvSpPr>
        <p:spPr>
          <a:xfrm flipH="1">
            <a:off x="1742918" y="1868512"/>
            <a:ext cx="23769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08" name="Google Shape;108;p28"/>
          <p:cNvSpPr txBox="1"/>
          <p:nvPr>
            <p:ph idx="2" type="ctrTitle"/>
          </p:nvPr>
        </p:nvSpPr>
        <p:spPr>
          <a:xfrm flipH="1">
            <a:off x="5378651" y="1446225"/>
            <a:ext cx="2499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09" name="Google Shape;109;p28"/>
          <p:cNvSpPr txBox="1"/>
          <p:nvPr>
            <p:ph idx="3" type="subTitle"/>
          </p:nvPr>
        </p:nvSpPr>
        <p:spPr>
          <a:xfrm flipH="1">
            <a:off x="5378599" y="1870850"/>
            <a:ext cx="24993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10" name="Google Shape;110;p28"/>
          <p:cNvSpPr txBox="1"/>
          <p:nvPr>
            <p:ph idx="4" type="ctrTitle"/>
          </p:nvPr>
        </p:nvSpPr>
        <p:spPr>
          <a:xfrm flipH="1">
            <a:off x="1742975" y="3180575"/>
            <a:ext cx="2262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1" name="Google Shape;111;p28"/>
          <p:cNvSpPr txBox="1"/>
          <p:nvPr>
            <p:ph idx="5" type="subTitle"/>
          </p:nvPr>
        </p:nvSpPr>
        <p:spPr>
          <a:xfrm flipH="1">
            <a:off x="1730066" y="3603468"/>
            <a:ext cx="22623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12" name="Google Shape;112;p28"/>
          <p:cNvSpPr txBox="1"/>
          <p:nvPr>
            <p:ph idx="6" type="ctrTitle"/>
          </p:nvPr>
        </p:nvSpPr>
        <p:spPr>
          <a:xfrm flipH="1">
            <a:off x="5378522" y="3180575"/>
            <a:ext cx="24993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3" name="Google Shape;113;p28"/>
          <p:cNvSpPr txBox="1"/>
          <p:nvPr>
            <p:ph idx="7" type="subTitle"/>
          </p:nvPr>
        </p:nvSpPr>
        <p:spPr>
          <a:xfrm flipH="1">
            <a:off x="5365671" y="3603468"/>
            <a:ext cx="24255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14" name="Google Shape;114;p28"/>
          <p:cNvSpPr txBox="1"/>
          <p:nvPr>
            <p:ph idx="8" type="title"/>
          </p:nvPr>
        </p:nvSpPr>
        <p:spPr>
          <a:xfrm>
            <a:off x="591875" y="339650"/>
            <a:ext cx="71994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115" name="Google Shape;115;p28"/>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28"/>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17" name="Shape 117"/>
        <p:cNvGrpSpPr/>
        <p:nvPr/>
      </p:nvGrpSpPr>
      <p:grpSpPr>
        <a:xfrm>
          <a:off x="0" y="0"/>
          <a:ext cx="0" cy="0"/>
          <a:chOff x="0" y="0"/>
          <a:chExt cx="0" cy="0"/>
        </a:xfrm>
      </p:grpSpPr>
      <p:sp>
        <p:nvSpPr>
          <p:cNvPr id="118" name="Google Shape;118;p29"/>
          <p:cNvSpPr txBox="1"/>
          <p:nvPr>
            <p:ph type="ctrTitle"/>
          </p:nvPr>
        </p:nvSpPr>
        <p:spPr>
          <a:xfrm flipH="1">
            <a:off x="840175" y="2321075"/>
            <a:ext cx="2003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9" name="Google Shape;119;p29"/>
          <p:cNvSpPr txBox="1"/>
          <p:nvPr>
            <p:ph idx="1" type="subTitle"/>
          </p:nvPr>
        </p:nvSpPr>
        <p:spPr>
          <a:xfrm flipH="1">
            <a:off x="840175" y="2898875"/>
            <a:ext cx="20034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20" name="Google Shape;120;p29"/>
          <p:cNvSpPr txBox="1"/>
          <p:nvPr>
            <p:ph idx="2" type="ctrTitle"/>
          </p:nvPr>
        </p:nvSpPr>
        <p:spPr>
          <a:xfrm flipH="1">
            <a:off x="3201450" y="2321075"/>
            <a:ext cx="2423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1" name="Google Shape;121;p29"/>
          <p:cNvSpPr txBox="1"/>
          <p:nvPr>
            <p:ph idx="3" type="subTitle"/>
          </p:nvPr>
        </p:nvSpPr>
        <p:spPr>
          <a:xfrm flipH="1">
            <a:off x="3201450" y="2898875"/>
            <a:ext cx="24234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22" name="Google Shape;122;p29"/>
          <p:cNvSpPr txBox="1"/>
          <p:nvPr>
            <p:ph idx="4" type="ctrTitle"/>
          </p:nvPr>
        </p:nvSpPr>
        <p:spPr>
          <a:xfrm flipH="1">
            <a:off x="5982475" y="2321075"/>
            <a:ext cx="2003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b="1"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3" name="Google Shape;123;p29"/>
          <p:cNvSpPr txBox="1"/>
          <p:nvPr>
            <p:ph idx="5" type="subTitle"/>
          </p:nvPr>
        </p:nvSpPr>
        <p:spPr>
          <a:xfrm flipH="1">
            <a:off x="5982465" y="2898875"/>
            <a:ext cx="20034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24" name="Google Shape;124;p29"/>
          <p:cNvSpPr txBox="1"/>
          <p:nvPr>
            <p:ph idx="6" type="title"/>
          </p:nvPr>
        </p:nvSpPr>
        <p:spPr>
          <a:xfrm>
            <a:off x="591875" y="339650"/>
            <a:ext cx="71727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125" name="Google Shape;125;p29"/>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6" name="Google Shape;126;p29"/>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27" name="Google Shape;127;p29"/>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28" name="Google Shape;128;p29"/>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12">
    <p:spTree>
      <p:nvGrpSpPr>
        <p:cNvPr id="129" name="Shape 129"/>
        <p:cNvGrpSpPr/>
        <p:nvPr/>
      </p:nvGrpSpPr>
      <p:grpSpPr>
        <a:xfrm>
          <a:off x="0" y="0"/>
          <a:ext cx="0" cy="0"/>
          <a:chOff x="0" y="0"/>
          <a:chExt cx="0" cy="0"/>
        </a:xfrm>
      </p:grpSpPr>
      <p:sp>
        <p:nvSpPr>
          <p:cNvPr id="130" name="Google Shape;130;p30"/>
          <p:cNvSpPr/>
          <p:nvPr/>
        </p:nvSpPr>
        <p:spPr>
          <a:xfrm>
            <a:off x="0" y="844950"/>
            <a:ext cx="2762400" cy="34317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0"/>
          <p:cNvSpPr txBox="1"/>
          <p:nvPr>
            <p:ph type="title"/>
          </p:nvPr>
        </p:nvSpPr>
        <p:spPr>
          <a:xfrm>
            <a:off x="630775" y="1664500"/>
            <a:ext cx="2131500" cy="181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132" name="Google Shape;132;p30"/>
          <p:cNvSpPr txBox="1"/>
          <p:nvPr>
            <p:ph idx="12" type="sldNum"/>
          </p:nvPr>
        </p:nvSpPr>
        <p:spPr>
          <a:xfrm>
            <a:off x="680209" y="420990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_1_1">
    <p:spTree>
      <p:nvGrpSpPr>
        <p:cNvPr id="133" name="Shape 133"/>
        <p:cNvGrpSpPr/>
        <p:nvPr/>
      </p:nvGrpSpPr>
      <p:grpSpPr>
        <a:xfrm>
          <a:off x="0" y="0"/>
          <a:ext cx="0" cy="0"/>
          <a:chOff x="0" y="0"/>
          <a:chExt cx="0" cy="0"/>
        </a:xfrm>
      </p:grpSpPr>
      <p:sp>
        <p:nvSpPr>
          <p:cNvPr id="134" name="Google Shape;134;p31"/>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135" name="Google Shape;135;p31"/>
          <p:cNvSpPr txBox="1"/>
          <p:nvPr>
            <p:ph idx="2" type="ctrTitle"/>
          </p:nvPr>
        </p:nvSpPr>
        <p:spPr>
          <a:xfrm flipH="1">
            <a:off x="1815873" y="1311963"/>
            <a:ext cx="19917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6" name="Google Shape;136;p31"/>
          <p:cNvSpPr txBox="1"/>
          <p:nvPr>
            <p:ph idx="1" type="subTitle"/>
          </p:nvPr>
        </p:nvSpPr>
        <p:spPr>
          <a:xfrm flipH="1">
            <a:off x="1816007" y="1754242"/>
            <a:ext cx="2114700" cy="63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37" name="Google Shape;137;p31"/>
          <p:cNvSpPr txBox="1"/>
          <p:nvPr>
            <p:ph idx="3" type="ctrTitle"/>
          </p:nvPr>
        </p:nvSpPr>
        <p:spPr>
          <a:xfrm flipH="1">
            <a:off x="5230645" y="1311965"/>
            <a:ext cx="15606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8" name="Google Shape;138;p31"/>
          <p:cNvSpPr txBox="1"/>
          <p:nvPr>
            <p:ph idx="4" type="subTitle"/>
          </p:nvPr>
        </p:nvSpPr>
        <p:spPr>
          <a:xfrm flipH="1">
            <a:off x="4676545" y="1754242"/>
            <a:ext cx="2114700" cy="63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39" name="Google Shape;139;p31"/>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0" name="Google Shape;140;p31"/>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41" name="Google Shape;141;p31"/>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42" name="Google Shape;142;p31"/>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4">
    <p:spTree>
      <p:nvGrpSpPr>
        <p:cNvPr id="143" name="Shape 143"/>
        <p:cNvGrpSpPr/>
        <p:nvPr/>
      </p:nvGrpSpPr>
      <p:grpSpPr>
        <a:xfrm>
          <a:off x="0" y="0"/>
          <a:ext cx="0" cy="0"/>
          <a:chOff x="0" y="0"/>
          <a:chExt cx="0" cy="0"/>
        </a:xfrm>
      </p:grpSpPr>
      <p:sp>
        <p:nvSpPr>
          <p:cNvPr id="144" name="Google Shape;144;p32"/>
          <p:cNvSpPr txBox="1"/>
          <p:nvPr>
            <p:ph type="title"/>
          </p:nvPr>
        </p:nvSpPr>
        <p:spPr>
          <a:xfrm>
            <a:off x="1276350" y="3151400"/>
            <a:ext cx="2808000" cy="965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36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45" name="Google Shape;145;p32"/>
          <p:cNvSpPr txBox="1"/>
          <p:nvPr>
            <p:ph idx="1" type="subTitle"/>
          </p:nvPr>
        </p:nvSpPr>
        <p:spPr>
          <a:xfrm flipH="1">
            <a:off x="1713600" y="3904575"/>
            <a:ext cx="1933500" cy="57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46" name="Google Shape;146;p32"/>
          <p:cNvSpPr txBox="1"/>
          <p:nvPr>
            <p:ph idx="2" type="title"/>
          </p:nvPr>
        </p:nvSpPr>
        <p:spPr>
          <a:xfrm>
            <a:off x="1276350" y="1877425"/>
            <a:ext cx="2808000" cy="965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36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47" name="Google Shape;147;p32"/>
          <p:cNvSpPr txBox="1"/>
          <p:nvPr>
            <p:ph idx="3" type="subTitle"/>
          </p:nvPr>
        </p:nvSpPr>
        <p:spPr>
          <a:xfrm flipH="1">
            <a:off x="1713600" y="2630600"/>
            <a:ext cx="1933500" cy="57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48" name="Google Shape;148;p32"/>
          <p:cNvSpPr txBox="1"/>
          <p:nvPr>
            <p:ph idx="4"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149" name="Google Shape;149;p32"/>
          <p:cNvSpPr txBox="1"/>
          <p:nvPr>
            <p:ph idx="5" type="subTitle"/>
          </p:nvPr>
        </p:nvSpPr>
        <p:spPr>
          <a:xfrm flipH="1">
            <a:off x="603900" y="1079975"/>
            <a:ext cx="41529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50" name="Google Shape;150;p32"/>
          <p:cNvSpPr txBox="1"/>
          <p:nvPr>
            <p:ph idx="6" type="title"/>
          </p:nvPr>
        </p:nvSpPr>
        <p:spPr>
          <a:xfrm flipH="1">
            <a:off x="4774350" y="2630600"/>
            <a:ext cx="2808000" cy="965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b="1" sz="4800">
                <a:solidFill>
                  <a:schemeClr val="lt1"/>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51" name="Google Shape;151;p32"/>
          <p:cNvSpPr txBox="1"/>
          <p:nvPr>
            <p:ph idx="7" type="subTitle"/>
          </p:nvPr>
        </p:nvSpPr>
        <p:spPr>
          <a:xfrm flipH="1">
            <a:off x="5211600" y="3383775"/>
            <a:ext cx="1933500" cy="57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52" name="Google Shape;152;p32"/>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3" name="Google Shape;153;p32"/>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54" name="Google Shape;154;p32"/>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55" name="Google Shape;155;p32"/>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p:cSld name="CUSTOM_6">
    <p:spTree>
      <p:nvGrpSpPr>
        <p:cNvPr id="156" name="Shape 156"/>
        <p:cNvGrpSpPr/>
        <p:nvPr/>
      </p:nvGrpSpPr>
      <p:grpSpPr>
        <a:xfrm>
          <a:off x="0" y="0"/>
          <a:ext cx="0" cy="0"/>
          <a:chOff x="0" y="0"/>
          <a:chExt cx="0" cy="0"/>
        </a:xfrm>
      </p:grpSpPr>
      <p:sp>
        <p:nvSpPr>
          <p:cNvPr id="157" name="Google Shape;157;p33"/>
          <p:cNvSpPr/>
          <p:nvPr/>
        </p:nvSpPr>
        <p:spPr>
          <a:xfrm>
            <a:off x="0" y="0"/>
            <a:ext cx="3989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3"/>
          <p:cNvSpPr txBox="1"/>
          <p:nvPr>
            <p:ph type="ctrTitle"/>
          </p:nvPr>
        </p:nvSpPr>
        <p:spPr>
          <a:xfrm flipH="1">
            <a:off x="4688532" y="1306513"/>
            <a:ext cx="4405500" cy="2378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6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9" name="Google Shape;159;p33"/>
          <p:cNvSpPr txBox="1"/>
          <p:nvPr>
            <p:ph idx="1" type="subTitle"/>
          </p:nvPr>
        </p:nvSpPr>
        <p:spPr>
          <a:xfrm flipH="1">
            <a:off x="4688507" y="3788009"/>
            <a:ext cx="29076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60" name="Google Shape;160;p33"/>
          <p:cNvSpPr txBox="1"/>
          <p:nvPr>
            <p:ph idx="2" type="title"/>
          </p:nvPr>
        </p:nvSpPr>
        <p:spPr>
          <a:xfrm flipH="1">
            <a:off x="643800" y="3825430"/>
            <a:ext cx="3054600" cy="92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5500"/>
              <a:buNone/>
              <a:defRPr b="1" sz="12000">
                <a:solidFill>
                  <a:schemeClr val="lt1"/>
                </a:solidFill>
              </a:defRPr>
            </a:lvl1pPr>
            <a:lvl2pPr lvl="1" algn="ctr">
              <a:lnSpc>
                <a:spcPct val="100000"/>
              </a:lnSpc>
              <a:spcBef>
                <a:spcPts val="0"/>
              </a:spcBef>
              <a:spcAft>
                <a:spcPts val="0"/>
              </a:spcAft>
              <a:buClr>
                <a:schemeClr val="dk2"/>
              </a:buClr>
              <a:buSzPts val="5500"/>
              <a:buNone/>
              <a:defRPr sz="5500">
                <a:solidFill>
                  <a:schemeClr val="dk2"/>
                </a:solidFill>
              </a:defRPr>
            </a:lvl2pPr>
            <a:lvl3pPr lvl="2" algn="ctr">
              <a:lnSpc>
                <a:spcPct val="100000"/>
              </a:lnSpc>
              <a:spcBef>
                <a:spcPts val="0"/>
              </a:spcBef>
              <a:spcAft>
                <a:spcPts val="0"/>
              </a:spcAft>
              <a:buClr>
                <a:schemeClr val="dk2"/>
              </a:buClr>
              <a:buSzPts val="5500"/>
              <a:buNone/>
              <a:defRPr sz="5500">
                <a:solidFill>
                  <a:schemeClr val="dk2"/>
                </a:solidFill>
              </a:defRPr>
            </a:lvl3pPr>
            <a:lvl4pPr lvl="3" algn="ctr">
              <a:lnSpc>
                <a:spcPct val="100000"/>
              </a:lnSpc>
              <a:spcBef>
                <a:spcPts val="0"/>
              </a:spcBef>
              <a:spcAft>
                <a:spcPts val="0"/>
              </a:spcAft>
              <a:buClr>
                <a:schemeClr val="dk2"/>
              </a:buClr>
              <a:buSzPts val="5500"/>
              <a:buNone/>
              <a:defRPr sz="5500">
                <a:solidFill>
                  <a:schemeClr val="dk2"/>
                </a:solidFill>
              </a:defRPr>
            </a:lvl4pPr>
            <a:lvl5pPr lvl="4" algn="ctr">
              <a:lnSpc>
                <a:spcPct val="100000"/>
              </a:lnSpc>
              <a:spcBef>
                <a:spcPts val="0"/>
              </a:spcBef>
              <a:spcAft>
                <a:spcPts val="0"/>
              </a:spcAft>
              <a:buClr>
                <a:schemeClr val="dk2"/>
              </a:buClr>
              <a:buSzPts val="5500"/>
              <a:buNone/>
              <a:defRPr sz="5500">
                <a:solidFill>
                  <a:schemeClr val="dk2"/>
                </a:solidFill>
              </a:defRPr>
            </a:lvl5pPr>
            <a:lvl6pPr lvl="5" algn="ctr">
              <a:lnSpc>
                <a:spcPct val="100000"/>
              </a:lnSpc>
              <a:spcBef>
                <a:spcPts val="0"/>
              </a:spcBef>
              <a:spcAft>
                <a:spcPts val="0"/>
              </a:spcAft>
              <a:buClr>
                <a:schemeClr val="dk2"/>
              </a:buClr>
              <a:buSzPts val="5500"/>
              <a:buNone/>
              <a:defRPr sz="5500">
                <a:solidFill>
                  <a:schemeClr val="dk2"/>
                </a:solidFill>
              </a:defRPr>
            </a:lvl6pPr>
            <a:lvl7pPr lvl="6" algn="ctr">
              <a:lnSpc>
                <a:spcPct val="100000"/>
              </a:lnSpc>
              <a:spcBef>
                <a:spcPts val="0"/>
              </a:spcBef>
              <a:spcAft>
                <a:spcPts val="0"/>
              </a:spcAft>
              <a:buClr>
                <a:schemeClr val="dk2"/>
              </a:buClr>
              <a:buSzPts val="5500"/>
              <a:buNone/>
              <a:defRPr sz="5500">
                <a:solidFill>
                  <a:schemeClr val="dk2"/>
                </a:solidFill>
              </a:defRPr>
            </a:lvl7pPr>
            <a:lvl8pPr lvl="7" algn="ctr">
              <a:lnSpc>
                <a:spcPct val="100000"/>
              </a:lnSpc>
              <a:spcBef>
                <a:spcPts val="0"/>
              </a:spcBef>
              <a:spcAft>
                <a:spcPts val="0"/>
              </a:spcAft>
              <a:buClr>
                <a:schemeClr val="dk2"/>
              </a:buClr>
              <a:buSzPts val="5500"/>
              <a:buNone/>
              <a:defRPr sz="5500">
                <a:solidFill>
                  <a:schemeClr val="dk2"/>
                </a:solidFill>
              </a:defRPr>
            </a:lvl8pPr>
            <a:lvl9pPr lvl="8" algn="ctr">
              <a:lnSpc>
                <a:spcPct val="100000"/>
              </a:lnSpc>
              <a:spcBef>
                <a:spcPts val="0"/>
              </a:spcBef>
              <a:spcAft>
                <a:spcPts val="0"/>
              </a:spcAft>
              <a:buClr>
                <a:schemeClr val="dk2"/>
              </a:buClr>
              <a:buSzPts val="5500"/>
              <a:buNone/>
              <a:defRPr sz="5500">
                <a:solidFill>
                  <a:schemeClr val="dk2"/>
                </a:solidFill>
              </a:defRPr>
            </a:lvl9pPr>
          </a:lstStyle>
          <a:p/>
        </p:txBody>
      </p:sp>
      <p:cxnSp>
        <p:nvCxnSpPr>
          <p:cNvPr id="161" name="Google Shape;161;p33"/>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162" name="Shape 162"/>
        <p:cNvGrpSpPr/>
        <p:nvPr/>
      </p:nvGrpSpPr>
      <p:grpSpPr>
        <a:xfrm>
          <a:off x="0" y="0"/>
          <a:ext cx="0" cy="0"/>
          <a:chOff x="0" y="0"/>
          <a:chExt cx="0" cy="0"/>
        </a:xfrm>
      </p:grpSpPr>
      <p:sp>
        <p:nvSpPr>
          <p:cNvPr id="163" name="Google Shape;163;p34"/>
          <p:cNvSpPr/>
          <p:nvPr/>
        </p:nvSpPr>
        <p:spPr>
          <a:xfrm>
            <a:off x="0" y="0"/>
            <a:ext cx="6461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4"/>
          <p:cNvSpPr txBox="1"/>
          <p:nvPr>
            <p:ph type="ctrTitle"/>
          </p:nvPr>
        </p:nvSpPr>
        <p:spPr>
          <a:xfrm flipH="1">
            <a:off x="1794250" y="3369300"/>
            <a:ext cx="2563200" cy="950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2F2F2"/>
              </a:buClr>
              <a:buSzPts val="1800"/>
              <a:buNone/>
              <a:defRPr b="1" sz="3000">
                <a:solidFill>
                  <a:srgbClr val="F2F2F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5" name="Google Shape;165;p34"/>
          <p:cNvSpPr txBox="1"/>
          <p:nvPr>
            <p:ph idx="1" type="subTitle"/>
          </p:nvPr>
        </p:nvSpPr>
        <p:spPr>
          <a:xfrm flipH="1">
            <a:off x="1205350" y="1094475"/>
            <a:ext cx="3152100" cy="1909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2F2F2"/>
              </a:buClr>
              <a:buSzPts val="2400"/>
              <a:buNone/>
              <a:defRPr sz="2200">
                <a:solidFill>
                  <a:srgbClr val="F2F2F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17"/>
          <p:cNvSpPr/>
          <p:nvPr/>
        </p:nvSpPr>
        <p:spPr>
          <a:xfrm>
            <a:off x="5154800" y="0"/>
            <a:ext cx="3989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7"/>
          <p:cNvSpPr txBox="1"/>
          <p:nvPr>
            <p:ph type="ctrTitle"/>
          </p:nvPr>
        </p:nvSpPr>
        <p:spPr>
          <a:xfrm>
            <a:off x="879900" y="1753201"/>
            <a:ext cx="3620400" cy="1926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302144"/>
              </a:buClr>
              <a:buSzPts val="2400"/>
              <a:buNone/>
              <a:defRPr b="1" sz="6000">
                <a:solidFill>
                  <a:srgbClr val="30214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7" name="Google Shape;17;p17"/>
          <p:cNvSpPr txBox="1"/>
          <p:nvPr>
            <p:ph idx="1" type="subTitle"/>
          </p:nvPr>
        </p:nvSpPr>
        <p:spPr>
          <a:xfrm>
            <a:off x="1832250" y="3793725"/>
            <a:ext cx="26682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302144"/>
              </a:buClr>
              <a:buSzPts val="1400"/>
              <a:buNone/>
              <a:defRPr sz="1600">
                <a:solidFill>
                  <a:srgbClr val="302144"/>
                </a:solidFill>
              </a:defRPr>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8" name="Google Shape;18;p17"/>
          <p:cNvSpPr txBox="1"/>
          <p:nvPr>
            <p:ph idx="2" type="title"/>
          </p:nvPr>
        </p:nvSpPr>
        <p:spPr>
          <a:xfrm>
            <a:off x="5910475" y="3838120"/>
            <a:ext cx="2183700" cy="92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500"/>
              <a:buNone/>
              <a:defRPr b="1" sz="12000">
                <a:solidFill>
                  <a:schemeClr val="lt1"/>
                </a:solidFill>
              </a:defRPr>
            </a:lvl1pPr>
            <a:lvl2pPr lvl="1" algn="ctr">
              <a:lnSpc>
                <a:spcPct val="100000"/>
              </a:lnSpc>
              <a:spcBef>
                <a:spcPts val="0"/>
              </a:spcBef>
              <a:spcAft>
                <a:spcPts val="0"/>
              </a:spcAft>
              <a:buSzPts val="5500"/>
              <a:buNone/>
              <a:defRPr sz="5500"/>
            </a:lvl2pPr>
            <a:lvl3pPr lvl="2" algn="ctr">
              <a:lnSpc>
                <a:spcPct val="100000"/>
              </a:lnSpc>
              <a:spcBef>
                <a:spcPts val="0"/>
              </a:spcBef>
              <a:spcAft>
                <a:spcPts val="0"/>
              </a:spcAft>
              <a:buSzPts val="5500"/>
              <a:buNone/>
              <a:defRPr sz="5500"/>
            </a:lvl3pPr>
            <a:lvl4pPr lvl="3" algn="ctr">
              <a:lnSpc>
                <a:spcPct val="100000"/>
              </a:lnSpc>
              <a:spcBef>
                <a:spcPts val="0"/>
              </a:spcBef>
              <a:spcAft>
                <a:spcPts val="0"/>
              </a:spcAft>
              <a:buSzPts val="5500"/>
              <a:buNone/>
              <a:defRPr sz="5500"/>
            </a:lvl4pPr>
            <a:lvl5pPr lvl="4" algn="ctr">
              <a:lnSpc>
                <a:spcPct val="100000"/>
              </a:lnSpc>
              <a:spcBef>
                <a:spcPts val="0"/>
              </a:spcBef>
              <a:spcAft>
                <a:spcPts val="0"/>
              </a:spcAft>
              <a:buSzPts val="5500"/>
              <a:buNone/>
              <a:defRPr sz="5500"/>
            </a:lvl5pPr>
            <a:lvl6pPr lvl="5" algn="ctr">
              <a:lnSpc>
                <a:spcPct val="100000"/>
              </a:lnSpc>
              <a:spcBef>
                <a:spcPts val="0"/>
              </a:spcBef>
              <a:spcAft>
                <a:spcPts val="0"/>
              </a:spcAft>
              <a:buSzPts val="5500"/>
              <a:buNone/>
              <a:defRPr sz="5500"/>
            </a:lvl6pPr>
            <a:lvl7pPr lvl="6" algn="ctr">
              <a:lnSpc>
                <a:spcPct val="100000"/>
              </a:lnSpc>
              <a:spcBef>
                <a:spcPts val="0"/>
              </a:spcBef>
              <a:spcAft>
                <a:spcPts val="0"/>
              </a:spcAft>
              <a:buSzPts val="5500"/>
              <a:buNone/>
              <a:defRPr sz="5500"/>
            </a:lvl7pPr>
            <a:lvl8pPr lvl="7" algn="ctr">
              <a:lnSpc>
                <a:spcPct val="100000"/>
              </a:lnSpc>
              <a:spcBef>
                <a:spcPts val="0"/>
              </a:spcBef>
              <a:spcAft>
                <a:spcPts val="0"/>
              </a:spcAft>
              <a:buSzPts val="5500"/>
              <a:buNone/>
              <a:defRPr sz="5500"/>
            </a:lvl8pPr>
            <a:lvl9pPr lvl="8" algn="ctr">
              <a:lnSpc>
                <a:spcPct val="100000"/>
              </a:lnSpc>
              <a:spcBef>
                <a:spcPts val="0"/>
              </a:spcBef>
              <a:spcAft>
                <a:spcPts val="0"/>
              </a:spcAft>
              <a:buSzPts val="5500"/>
              <a:buNone/>
              <a:defRPr sz="5500"/>
            </a:lvl9pPr>
          </a:lstStyle>
          <a:p/>
        </p:txBody>
      </p:sp>
      <p:cxnSp>
        <p:nvCxnSpPr>
          <p:cNvPr id="19" name="Google Shape;19;p17"/>
          <p:cNvCxnSpPr/>
          <p:nvPr/>
        </p:nvCxnSpPr>
        <p:spPr>
          <a:xfrm>
            <a:off x="0" y="954825"/>
            <a:ext cx="9154500" cy="0"/>
          </a:xfrm>
          <a:prstGeom prst="straightConnector1">
            <a:avLst/>
          </a:prstGeom>
          <a:noFill/>
          <a:ln cap="flat" cmpd="sng" w="19050">
            <a:solidFill>
              <a:srgbClr val="302144"/>
            </a:solidFill>
            <a:prstDash val="solid"/>
            <a:round/>
            <a:headEnd len="sm" w="sm" type="none"/>
            <a:tailEnd len="sm" w="sm" type="none"/>
          </a:ln>
        </p:spPr>
      </p:cxnSp>
      <p:pic>
        <p:nvPicPr>
          <p:cNvPr id="20" name="Google Shape;20;p17"/>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1">
  <p:cSld name="CUSTOM_10">
    <p:spTree>
      <p:nvGrpSpPr>
        <p:cNvPr id="166" name="Shape 166"/>
        <p:cNvGrpSpPr/>
        <p:nvPr/>
      </p:nvGrpSpPr>
      <p:grpSpPr>
        <a:xfrm>
          <a:off x="0" y="0"/>
          <a:ext cx="0" cy="0"/>
          <a:chOff x="0" y="0"/>
          <a:chExt cx="0" cy="0"/>
        </a:xfrm>
      </p:grpSpPr>
      <p:sp>
        <p:nvSpPr>
          <p:cNvPr id="167" name="Google Shape;167;p35"/>
          <p:cNvSpPr txBox="1"/>
          <p:nvPr>
            <p:ph idx="1" type="subTitle"/>
          </p:nvPr>
        </p:nvSpPr>
        <p:spPr>
          <a:xfrm flipH="1">
            <a:off x="1726347" y="2482624"/>
            <a:ext cx="2671800" cy="1107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168" name="Google Shape;168;p35"/>
          <p:cNvSpPr txBox="1"/>
          <p:nvPr>
            <p:ph type="title"/>
          </p:nvPr>
        </p:nvSpPr>
        <p:spPr>
          <a:xfrm>
            <a:off x="591875" y="339650"/>
            <a:ext cx="71802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169" name="Google Shape;169;p35"/>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p35"/>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71" name="Google Shape;171;p35"/>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72" name="Google Shape;172;p35"/>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2">
  <p:cSld name="CUSTOM_10_1">
    <p:spTree>
      <p:nvGrpSpPr>
        <p:cNvPr id="173" name="Shape 173"/>
        <p:cNvGrpSpPr/>
        <p:nvPr/>
      </p:nvGrpSpPr>
      <p:grpSpPr>
        <a:xfrm>
          <a:off x="0" y="0"/>
          <a:ext cx="0" cy="0"/>
          <a:chOff x="0" y="0"/>
          <a:chExt cx="0" cy="0"/>
        </a:xfrm>
      </p:grpSpPr>
      <p:sp>
        <p:nvSpPr>
          <p:cNvPr id="174" name="Google Shape;174;p36"/>
          <p:cNvSpPr txBox="1"/>
          <p:nvPr>
            <p:ph idx="1" type="subTitle"/>
          </p:nvPr>
        </p:nvSpPr>
        <p:spPr>
          <a:xfrm flipH="1">
            <a:off x="4908050" y="2292387"/>
            <a:ext cx="2735100" cy="110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175" name="Google Shape;175;p36"/>
          <p:cNvSpPr txBox="1"/>
          <p:nvPr>
            <p:ph type="title"/>
          </p:nvPr>
        </p:nvSpPr>
        <p:spPr>
          <a:xfrm>
            <a:off x="591875" y="339650"/>
            <a:ext cx="70512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176" name="Google Shape;176;p36"/>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7" name="Google Shape;177;p36"/>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78" name="Google Shape;178;p36"/>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79" name="Google Shape;179;p36"/>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3">
    <p:spTree>
      <p:nvGrpSpPr>
        <p:cNvPr id="180" name="Shape 180"/>
        <p:cNvGrpSpPr/>
        <p:nvPr/>
      </p:nvGrpSpPr>
      <p:grpSpPr>
        <a:xfrm>
          <a:off x="0" y="0"/>
          <a:ext cx="0" cy="0"/>
          <a:chOff x="0" y="0"/>
          <a:chExt cx="0" cy="0"/>
        </a:xfrm>
      </p:grpSpPr>
      <p:sp>
        <p:nvSpPr>
          <p:cNvPr id="181" name="Google Shape;181;p37"/>
          <p:cNvSpPr txBox="1"/>
          <p:nvPr>
            <p:ph idx="1" type="body"/>
          </p:nvPr>
        </p:nvSpPr>
        <p:spPr>
          <a:xfrm>
            <a:off x="778675" y="1267948"/>
            <a:ext cx="3526800" cy="3396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3"/>
              </a:buClr>
              <a:buSzPts val="1400"/>
              <a:buFont typeface="Raleway Thin"/>
              <a:buChar char="●"/>
              <a:defRPr sz="1400"/>
            </a:lvl1pPr>
            <a:lvl2pPr indent="-304800" lvl="1" marL="914400" algn="l">
              <a:lnSpc>
                <a:spcPct val="115000"/>
              </a:lnSpc>
              <a:spcBef>
                <a:spcPts val="1600"/>
              </a:spcBef>
              <a:spcAft>
                <a:spcPts val="0"/>
              </a:spcAft>
              <a:buClr>
                <a:srgbClr val="434343"/>
              </a:buClr>
              <a:buSzPts val="1200"/>
              <a:buFont typeface="Roboto Condensed Light"/>
              <a:buChar char="○"/>
              <a:defRPr/>
            </a:lvl2pPr>
            <a:lvl3pPr indent="-304800" lvl="2" marL="1371600" algn="l">
              <a:lnSpc>
                <a:spcPct val="115000"/>
              </a:lnSpc>
              <a:spcBef>
                <a:spcPts val="1600"/>
              </a:spcBef>
              <a:spcAft>
                <a:spcPts val="0"/>
              </a:spcAft>
              <a:buClr>
                <a:srgbClr val="434343"/>
              </a:buClr>
              <a:buSzPts val="1200"/>
              <a:buFont typeface="Roboto Condensed Light"/>
              <a:buChar char="■"/>
              <a:defRPr/>
            </a:lvl3pPr>
            <a:lvl4pPr indent="-304800" lvl="3" marL="1828800" algn="l">
              <a:lnSpc>
                <a:spcPct val="115000"/>
              </a:lnSpc>
              <a:spcBef>
                <a:spcPts val="1600"/>
              </a:spcBef>
              <a:spcAft>
                <a:spcPts val="0"/>
              </a:spcAft>
              <a:buClr>
                <a:srgbClr val="434343"/>
              </a:buClr>
              <a:buSzPts val="1200"/>
              <a:buFont typeface="Roboto Condensed Light"/>
              <a:buChar char="●"/>
              <a:defRPr/>
            </a:lvl4pPr>
            <a:lvl5pPr indent="-304800" lvl="4" marL="2286000" algn="l">
              <a:lnSpc>
                <a:spcPct val="115000"/>
              </a:lnSpc>
              <a:spcBef>
                <a:spcPts val="1600"/>
              </a:spcBef>
              <a:spcAft>
                <a:spcPts val="0"/>
              </a:spcAft>
              <a:buClr>
                <a:srgbClr val="434343"/>
              </a:buClr>
              <a:buSzPts val="1200"/>
              <a:buFont typeface="Roboto Condensed Light"/>
              <a:buChar char="○"/>
              <a:defRPr/>
            </a:lvl5pPr>
            <a:lvl6pPr indent="-304800" lvl="5" marL="2743200" algn="l">
              <a:lnSpc>
                <a:spcPct val="115000"/>
              </a:lnSpc>
              <a:spcBef>
                <a:spcPts val="1600"/>
              </a:spcBef>
              <a:spcAft>
                <a:spcPts val="0"/>
              </a:spcAft>
              <a:buClr>
                <a:srgbClr val="434343"/>
              </a:buClr>
              <a:buSzPts val="1200"/>
              <a:buFont typeface="Roboto Condensed Light"/>
              <a:buChar char="■"/>
              <a:defRPr/>
            </a:lvl6pPr>
            <a:lvl7pPr indent="-304800" lvl="6" marL="3200400" algn="l">
              <a:lnSpc>
                <a:spcPct val="115000"/>
              </a:lnSpc>
              <a:spcBef>
                <a:spcPts val="1600"/>
              </a:spcBef>
              <a:spcAft>
                <a:spcPts val="0"/>
              </a:spcAft>
              <a:buClr>
                <a:srgbClr val="434343"/>
              </a:buClr>
              <a:buSzPts val="1200"/>
              <a:buFont typeface="Roboto Condensed Light"/>
              <a:buChar char="●"/>
              <a:defRPr/>
            </a:lvl7pPr>
            <a:lvl8pPr indent="-304800" lvl="7" marL="3657600" algn="l">
              <a:lnSpc>
                <a:spcPct val="115000"/>
              </a:lnSpc>
              <a:spcBef>
                <a:spcPts val="1600"/>
              </a:spcBef>
              <a:spcAft>
                <a:spcPts val="0"/>
              </a:spcAft>
              <a:buClr>
                <a:srgbClr val="434343"/>
              </a:buClr>
              <a:buSzPts val="1200"/>
              <a:buFont typeface="Roboto Condensed Light"/>
              <a:buChar char="○"/>
              <a:defRPr/>
            </a:lvl8pPr>
            <a:lvl9pPr indent="-304800" lvl="8" marL="4114800" algn="l">
              <a:lnSpc>
                <a:spcPct val="115000"/>
              </a:lnSpc>
              <a:spcBef>
                <a:spcPts val="1600"/>
              </a:spcBef>
              <a:spcAft>
                <a:spcPts val="1600"/>
              </a:spcAft>
              <a:buClr>
                <a:srgbClr val="434343"/>
              </a:buClr>
              <a:buSzPts val="1200"/>
              <a:buFont typeface="Roboto Condensed Light"/>
              <a:buChar char="■"/>
              <a:defRPr/>
            </a:lvl9pPr>
          </a:lstStyle>
          <a:p/>
        </p:txBody>
      </p:sp>
      <p:sp>
        <p:nvSpPr>
          <p:cNvPr id="182" name="Google Shape;182;p37"/>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183" name="Google Shape;183;p37"/>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4" name="Google Shape;184;p37"/>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85" name="Google Shape;185;p37"/>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6" name="Google Shape;186;p37"/>
          <p:cNvSpPr txBox="1"/>
          <p:nvPr>
            <p:ph idx="2" type="body"/>
          </p:nvPr>
        </p:nvSpPr>
        <p:spPr>
          <a:xfrm>
            <a:off x="4475175" y="2524432"/>
            <a:ext cx="3526800" cy="2148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3"/>
              </a:buClr>
              <a:buSzPts val="1400"/>
              <a:buFont typeface="Raleway Thin"/>
              <a:buChar char="●"/>
              <a:defRPr sz="1400"/>
            </a:lvl1pPr>
            <a:lvl2pPr indent="-304800" lvl="1" marL="914400" algn="l">
              <a:lnSpc>
                <a:spcPct val="115000"/>
              </a:lnSpc>
              <a:spcBef>
                <a:spcPts val="1600"/>
              </a:spcBef>
              <a:spcAft>
                <a:spcPts val="0"/>
              </a:spcAft>
              <a:buClr>
                <a:srgbClr val="434343"/>
              </a:buClr>
              <a:buSzPts val="1200"/>
              <a:buFont typeface="Roboto Condensed Light"/>
              <a:buChar char="○"/>
              <a:defRPr/>
            </a:lvl2pPr>
            <a:lvl3pPr indent="-304800" lvl="2" marL="1371600" algn="l">
              <a:lnSpc>
                <a:spcPct val="115000"/>
              </a:lnSpc>
              <a:spcBef>
                <a:spcPts val="1600"/>
              </a:spcBef>
              <a:spcAft>
                <a:spcPts val="0"/>
              </a:spcAft>
              <a:buClr>
                <a:srgbClr val="434343"/>
              </a:buClr>
              <a:buSzPts val="1200"/>
              <a:buFont typeface="Roboto Condensed Light"/>
              <a:buChar char="■"/>
              <a:defRPr/>
            </a:lvl3pPr>
            <a:lvl4pPr indent="-304800" lvl="3" marL="1828800" algn="l">
              <a:lnSpc>
                <a:spcPct val="115000"/>
              </a:lnSpc>
              <a:spcBef>
                <a:spcPts val="1600"/>
              </a:spcBef>
              <a:spcAft>
                <a:spcPts val="0"/>
              </a:spcAft>
              <a:buClr>
                <a:srgbClr val="434343"/>
              </a:buClr>
              <a:buSzPts val="1200"/>
              <a:buFont typeface="Roboto Condensed Light"/>
              <a:buChar char="●"/>
              <a:defRPr/>
            </a:lvl4pPr>
            <a:lvl5pPr indent="-304800" lvl="4" marL="2286000" algn="l">
              <a:lnSpc>
                <a:spcPct val="115000"/>
              </a:lnSpc>
              <a:spcBef>
                <a:spcPts val="1600"/>
              </a:spcBef>
              <a:spcAft>
                <a:spcPts val="0"/>
              </a:spcAft>
              <a:buClr>
                <a:srgbClr val="434343"/>
              </a:buClr>
              <a:buSzPts val="1200"/>
              <a:buFont typeface="Roboto Condensed Light"/>
              <a:buChar char="○"/>
              <a:defRPr/>
            </a:lvl5pPr>
            <a:lvl6pPr indent="-304800" lvl="5" marL="2743200" algn="l">
              <a:lnSpc>
                <a:spcPct val="115000"/>
              </a:lnSpc>
              <a:spcBef>
                <a:spcPts val="1600"/>
              </a:spcBef>
              <a:spcAft>
                <a:spcPts val="0"/>
              </a:spcAft>
              <a:buClr>
                <a:srgbClr val="434343"/>
              </a:buClr>
              <a:buSzPts val="1200"/>
              <a:buFont typeface="Roboto Condensed Light"/>
              <a:buChar char="■"/>
              <a:defRPr/>
            </a:lvl6pPr>
            <a:lvl7pPr indent="-304800" lvl="6" marL="3200400" algn="l">
              <a:lnSpc>
                <a:spcPct val="115000"/>
              </a:lnSpc>
              <a:spcBef>
                <a:spcPts val="1600"/>
              </a:spcBef>
              <a:spcAft>
                <a:spcPts val="0"/>
              </a:spcAft>
              <a:buClr>
                <a:srgbClr val="434343"/>
              </a:buClr>
              <a:buSzPts val="1200"/>
              <a:buFont typeface="Roboto Condensed Light"/>
              <a:buChar char="●"/>
              <a:defRPr/>
            </a:lvl7pPr>
            <a:lvl8pPr indent="-304800" lvl="7" marL="3657600" algn="l">
              <a:lnSpc>
                <a:spcPct val="115000"/>
              </a:lnSpc>
              <a:spcBef>
                <a:spcPts val="1600"/>
              </a:spcBef>
              <a:spcAft>
                <a:spcPts val="0"/>
              </a:spcAft>
              <a:buClr>
                <a:srgbClr val="434343"/>
              </a:buClr>
              <a:buSzPts val="1200"/>
              <a:buFont typeface="Roboto Condensed Light"/>
              <a:buChar char="○"/>
              <a:defRPr/>
            </a:lvl8pPr>
            <a:lvl9pPr indent="-304800" lvl="8" marL="4114800" algn="l">
              <a:lnSpc>
                <a:spcPct val="115000"/>
              </a:lnSpc>
              <a:spcBef>
                <a:spcPts val="1600"/>
              </a:spcBef>
              <a:spcAft>
                <a:spcPts val="1600"/>
              </a:spcAft>
              <a:buClr>
                <a:srgbClr val="434343"/>
              </a:buClr>
              <a:buSzPts val="1200"/>
              <a:buFont typeface="Roboto Condensed Light"/>
              <a:buChar char="■"/>
              <a:defRPr/>
            </a:lvl9pPr>
          </a:lstStyle>
          <a:p/>
        </p:txBody>
      </p:sp>
      <p:pic>
        <p:nvPicPr>
          <p:cNvPr id="187" name="Google Shape;187;p37"/>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5">
    <p:spTree>
      <p:nvGrpSpPr>
        <p:cNvPr id="188" name="Shape 188"/>
        <p:cNvGrpSpPr/>
        <p:nvPr/>
      </p:nvGrpSpPr>
      <p:grpSpPr>
        <a:xfrm>
          <a:off x="0" y="0"/>
          <a:ext cx="0" cy="0"/>
          <a:chOff x="0" y="0"/>
          <a:chExt cx="0" cy="0"/>
        </a:xfrm>
      </p:grpSpPr>
      <p:sp>
        <p:nvSpPr>
          <p:cNvPr id="189" name="Google Shape;189;p38"/>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0" name="Google Shape;190;p38"/>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191" name="Google Shape;191;p38"/>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2" name="Google Shape;192;p38"/>
          <p:cNvSpPr txBox="1"/>
          <p:nvPr>
            <p:ph idx="1" type="body"/>
          </p:nvPr>
        </p:nvSpPr>
        <p:spPr>
          <a:xfrm>
            <a:off x="3406400" y="1631975"/>
            <a:ext cx="4361100" cy="26448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chemeClr val="accent3"/>
              </a:buClr>
              <a:buSzPts val="2400"/>
              <a:buFont typeface="Nunito Light"/>
              <a:buChar char="●"/>
              <a:defRPr sz="1600"/>
            </a:lvl1pPr>
            <a:lvl2pPr indent="-330200" lvl="1" marL="914400" algn="l">
              <a:lnSpc>
                <a:spcPct val="115000"/>
              </a:lnSpc>
              <a:spcBef>
                <a:spcPts val="1600"/>
              </a:spcBef>
              <a:spcAft>
                <a:spcPts val="0"/>
              </a:spcAft>
              <a:buSzPts val="1600"/>
              <a:buFont typeface="Nunito Light"/>
              <a:buChar char="○"/>
              <a:defRPr/>
            </a:lvl2pPr>
            <a:lvl3pPr indent="-323850" lvl="2" marL="1371600" algn="l">
              <a:lnSpc>
                <a:spcPct val="115000"/>
              </a:lnSpc>
              <a:spcBef>
                <a:spcPts val="1600"/>
              </a:spcBef>
              <a:spcAft>
                <a:spcPts val="0"/>
              </a:spcAft>
              <a:buSzPts val="1500"/>
              <a:buFont typeface="Nunito Light"/>
              <a:buChar char="■"/>
              <a:defRPr/>
            </a:lvl3pPr>
            <a:lvl4pPr indent="-323850" lvl="3" marL="1828800" algn="l">
              <a:lnSpc>
                <a:spcPct val="115000"/>
              </a:lnSpc>
              <a:spcBef>
                <a:spcPts val="1600"/>
              </a:spcBef>
              <a:spcAft>
                <a:spcPts val="0"/>
              </a:spcAft>
              <a:buSzPts val="1500"/>
              <a:buFont typeface="Nunito Light"/>
              <a:buChar char="●"/>
              <a:defRPr/>
            </a:lvl4pPr>
            <a:lvl5pPr indent="-304800" lvl="4" marL="2286000" algn="l">
              <a:lnSpc>
                <a:spcPct val="115000"/>
              </a:lnSpc>
              <a:spcBef>
                <a:spcPts val="1600"/>
              </a:spcBef>
              <a:spcAft>
                <a:spcPts val="0"/>
              </a:spcAft>
              <a:buSzPts val="1200"/>
              <a:buFont typeface="Nunito Light"/>
              <a:buChar char="○"/>
              <a:defRPr/>
            </a:lvl5pPr>
            <a:lvl6pPr indent="-304800" lvl="5" marL="2743200" algn="l">
              <a:lnSpc>
                <a:spcPct val="115000"/>
              </a:lnSpc>
              <a:spcBef>
                <a:spcPts val="1600"/>
              </a:spcBef>
              <a:spcAft>
                <a:spcPts val="0"/>
              </a:spcAft>
              <a:buSzPts val="1200"/>
              <a:buFont typeface="Nunito Light"/>
              <a:buChar char="■"/>
              <a:defRPr/>
            </a:lvl6pPr>
            <a:lvl7pPr indent="-311150" lvl="6" marL="3200400" algn="l">
              <a:lnSpc>
                <a:spcPct val="115000"/>
              </a:lnSpc>
              <a:spcBef>
                <a:spcPts val="1600"/>
              </a:spcBef>
              <a:spcAft>
                <a:spcPts val="0"/>
              </a:spcAft>
              <a:buSzPts val="1300"/>
              <a:buFont typeface="Nunito Light"/>
              <a:buChar char="●"/>
              <a:defRPr/>
            </a:lvl7pPr>
            <a:lvl8pPr indent="-311150" lvl="7" marL="3657600" algn="l">
              <a:lnSpc>
                <a:spcPct val="115000"/>
              </a:lnSpc>
              <a:spcBef>
                <a:spcPts val="1600"/>
              </a:spcBef>
              <a:spcAft>
                <a:spcPts val="0"/>
              </a:spcAft>
              <a:buSzPts val="1300"/>
              <a:buFont typeface="Nunito Light"/>
              <a:buChar char="○"/>
              <a:defRPr/>
            </a:lvl8pPr>
            <a:lvl9pPr indent="-304800" lvl="8" marL="4114800" algn="l">
              <a:lnSpc>
                <a:spcPct val="115000"/>
              </a:lnSpc>
              <a:spcBef>
                <a:spcPts val="1600"/>
              </a:spcBef>
              <a:spcAft>
                <a:spcPts val="1600"/>
              </a:spcAft>
              <a:buSzPts val="1200"/>
              <a:buFont typeface="Nunito Light"/>
              <a:buChar char="■"/>
              <a:defRPr/>
            </a:lvl9pPr>
          </a:lstStyle>
          <a:p/>
        </p:txBody>
      </p:sp>
      <p:sp>
        <p:nvSpPr>
          <p:cNvPr id="193" name="Google Shape;193;p38"/>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pic>
        <p:nvPicPr>
          <p:cNvPr id="194" name="Google Shape;194;p38"/>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nd text">
  <p:cSld name="SECTION_HEADER_1">
    <p:spTree>
      <p:nvGrpSpPr>
        <p:cNvPr id="195" name="Shape 195"/>
        <p:cNvGrpSpPr/>
        <p:nvPr/>
      </p:nvGrpSpPr>
      <p:grpSpPr>
        <a:xfrm>
          <a:off x="0" y="0"/>
          <a:ext cx="0" cy="0"/>
          <a:chOff x="0" y="0"/>
          <a:chExt cx="0" cy="0"/>
        </a:xfrm>
      </p:grpSpPr>
      <p:sp>
        <p:nvSpPr>
          <p:cNvPr id="196" name="Google Shape;196;p39"/>
          <p:cNvSpPr/>
          <p:nvPr/>
        </p:nvSpPr>
        <p:spPr>
          <a:xfrm>
            <a:off x="4906050" y="844950"/>
            <a:ext cx="4258800" cy="34317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9"/>
          <p:cNvSpPr txBox="1"/>
          <p:nvPr>
            <p:ph type="title"/>
          </p:nvPr>
        </p:nvSpPr>
        <p:spPr>
          <a:xfrm>
            <a:off x="4906050" y="1377250"/>
            <a:ext cx="3607800" cy="133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600"/>
              <a:buNone/>
              <a:defRPr b="1" sz="6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8" name="Google Shape;198;p39"/>
          <p:cNvSpPr txBox="1"/>
          <p:nvPr>
            <p:ph idx="1" type="subTitle"/>
          </p:nvPr>
        </p:nvSpPr>
        <p:spPr>
          <a:xfrm flipH="1">
            <a:off x="5202225" y="2610300"/>
            <a:ext cx="3336600" cy="1065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1400"/>
              <a:buNone/>
              <a:defRPr>
                <a:solidFill>
                  <a:schemeClr val="lt1"/>
                </a:solidFill>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pic>
        <p:nvPicPr>
          <p:cNvPr id="199" name="Google Shape;199;p39"/>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solidFill>
          <a:schemeClr val="lt1"/>
        </a:solidFill>
      </p:bgPr>
    </p:bg>
    <p:spTree>
      <p:nvGrpSpPr>
        <p:cNvPr id="200" name="Shape 200"/>
        <p:cNvGrpSpPr/>
        <p:nvPr/>
      </p:nvGrpSpPr>
      <p:grpSpPr>
        <a:xfrm>
          <a:off x="0" y="0"/>
          <a:ext cx="0" cy="0"/>
          <a:chOff x="0" y="0"/>
          <a:chExt cx="0" cy="0"/>
        </a:xfrm>
      </p:grpSpPr>
      <p:sp>
        <p:nvSpPr>
          <p:cNvPr id="201" name="Google Shape;201;p40"/>
          <p:cNvSpPr/>
          <p:nvPr/>
        </p:nvSpPr>
        <p:spPr>
          <a:xfrm>
            <a:off x="8475950" y="0"/>
            <a:ext cx="668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40"/>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solidFill>
                <a:srgbClr val="302144"/>
              </a:solidFill>
            </a:endParaRPr>
          </a:p>
        </p:txBody>
      </p:sp>
      <p:pic>
        <p:nvPicPr>
          <p:cNvPr id="203" name="Google Shape;203;p40"/>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6_1">
    <p:bg>
      <p:bgPr>
        <a:solidFill>
          <a:schemeClr val="lt1"/>
        </a:solidFill>
      </p:bgPr>
    </p:bg>
    <p:spTree>
      <p:nvGrpSpPr>
        <p:cNvPr id="204" name="Shape 204"/>
        <p:cNvGrpSpPr/>
        <p:nvPr/>
      </p:nvGrpSpPr>
      <p:grpSpPr>
        <a:xfrm>
          <a:off x="0" y="0"/>
          <a:ext cx="0" cy="0"/>
          <a:chOff x="0" y="0"/>
          <a:chExt cx="0" cy="0"/>
        </a:xfrm>
      </p:grpSpPr>
      <p:sp>
        <p:nvSpPr>
          <p:cNvPr id="205" name="Google Shape;205;p41"/>
          <p:cNvSpPr/>
          <p:nvPr/>
        </p:nvSpPr>
        <p:spPr>
          <a:xfrm>
            <a:off x="0" y="0"/>
            <a:ext cx="69246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1"/>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6_2">
    <p:bg>
      <p:bgPr>
        <a:solidFill>
          <a:schemeClr val="accent3"/>
        </a:solidFill>
      </p:bgPr>
    </p:bg>
    <p:spTree>
      <p:nvGrpSpPr>
        <p:cNvPr id="207" name="Shape 207"/>
        <p:cNvGrpSpPr/>
        <p:nvPr/>
      </p:nvGrpSpPr>
      <p:grpSpPr>
        <a:xfrm>
          <a:off x="0" y="0"/>
          <a:ext cx="0" cy="0"/>
          <a:chOff x="0" y="0"/>
          <a:chExt cx="0" cy="0"/>
        </a:xfrm>
      </p:grpSpPr>
      <p:sp>
        <p:nvSpPr>
          <p:cNvPr id="208" name="Google Shape;208;p42"/>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09" name="Shape 2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spTree>
      <p:nvGrpSpPr>
        <p:cNvPr id="21" name="Shape 21"/>
        <p:cNvGrpSpPr/>
        <p:nvPr/>
      </p:nvGrpSpPr>
      <p:grpSpPr>
        <a:xfrm>
          <a:off x="0" y="0"/>
          <a:ext cx="0" cy="0"/>
          <a:chOff x="0" y="0"/>
          <a:chExt cx="0" cy="0"/>
        </a:xfrm>
      </p:grpSpPr>
      <p:sp>
        <p:nvSpPr>
          <p:cNvPr id="22" name="Google Shape;22;p18"/>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p18"/>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24" name="Google Shape;24;p18"/>
          <p:cNvSpPr txBox="1"/>
          <p:nvPr>
            <p:ph type="title"/>
          </p:nvPr>
        </p:nvSpPr>
        <p:spPr>
          <a:xfrm flipH="1">
            <a:off x="3753239" y="3825726"/>
            <a:ext cx="12096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25" name="Google Shape;25;p18"/>
          <p:cNvSpPr txBox="1"/>
          <p:nvPr>
            <p:ph idx="1" type="subTitle"/>
          </p:nvPr>
        </p:nvSpPr>
        <p:spPr>
          <a:xfrm flipH="1">
            <a:off x="5152400" y="1537350"/>
            <a:ext cx="2409900" cy="74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26" name="Google Shape;26;p18"/>
          <p:cNvSpPr txBox="1"/>
          <p:nvPr>
            <p:ph idx="2" type="subTitle"/>
          </p:nvPr>
        </p:nvSpPr>
        <p:spPr>
          <a:xfrm>
            <a:off x="5152400" y="3940801"/>
            <a:ext cx="2409900" cy="74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27" name="Google Shape;27;p18"/>
          <p:cNvSpPr txBox="1"/>
          <p:nvPr>
            <p:ph idx="3" type="subTitle"/>
          </p:nvPr>
        </p:nvSpPr>
        <p:spPr>
          <a:xfrm flipH="1">
            <a:off x="5152400" y="2732654"/>
            <a:ext cx="2409900" cy="74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28" name="Google Shape;28;p18"/>
          <p:cNvSpPr txBox="1"/>
          <p:nvPr>
            <p:ph idx="4" type="subTitle"/>
          </p:nvPr>
        </p:nvSpPr>
        <p:spPr>
          <a:xfrm flipH="1">
            <a:off x="5152400" y="954825"/>
            <a:ext cx="2634000" cy="745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29" name="Google Shape;29;p18"/>
          <p:cNvSpPr txBox="1"/>
          <p:nvPr>
            <p:ph idx="5" type="subTitle"/>
          </p:nvPr>
        </p:nvSpPr>
        <p:spPr>
          <a:xfrm>
            <a:off x="5152400" y="3339226"/>
            <a:ext cx="2409900" cy="745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30" name="Google Shape;30;p18"/>
          <p:cNvSpPr txBox="1"/>
          <p:nvPr>
            <p:ph idx="6" type="subTitle"/>
          </p:nvPr>
        </p:nvSpPr>
        <p:spPr>
          <a:xfrm flipH="1">
            <a:off x="5152400" y="2245829"/>
            <a:ext cx="2680800" cy="650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Font typeface="Paytone One"/>
              <a:buNone/>
              <a:defRPr sz="2400">
                <a:latin typeface="Unica One"/>
                <a:ea typeface="Unica One"/>
                <a:cs typeface="Unica One"/>
                <a:sym typeface="Unica One"/>
              </a:defRPr>
            </a:lvl1pPr>
            <a:lvl2pPr lvl="1"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31" name="Google Shape;31;p18"/>
          <p:cNvSpPr txBox="1"/>
          <p:nvPr>
            <p:ph idx="7" type="title"/>
          </p:nvPr>
        </p:nvSpPr>
        <p:spPr>
          <a:xfrm>
            <a:off x="3696239" y="2598675"/>
            <a:ext cx="13236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500"/>
              <a:buNone/>
              <a:defRPr sz="3600"/>
            </a:lvl1pPr>
            <a:lvl2pPr lvl="1"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p:txBody>
      </p:sp>
      <p:sp>
        <p:nvSpPr>
          <p:cNvPr id="32" name="Google Shape;32;p18"/>
          <p:cNvSpPr txBox="1"/>
          <p:nvPr>
            <p:ph idx="8" type="title"/>
          </p:nvPr>
        </p:nvSpPr>
        <p:spPr>
          <a:xfrm>
            <a:off x="3696239" y="1371631"/>
            <a:ext cx="13236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500"/>
              <a:buNone/>
              <a:defRPr sz="3600"/>
            </a:lvl1pPr>
            <a:lvl2pPr lvl="1"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p:txBody>
      </p:sp>
      <p:sp>
        <p:nvSpPr>
          <p:cNvPr id="33" name="Google Shape;33;p18"/>
          <p:cNvSpPr txBox="1"/>
          <p:nvPr>
            <p:ph idx="9"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34" name="Google Shape;34;p18"/>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5" name="Google Shape;35;p18"/>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19"/>
          <p:cNvSpPr txBox="1"/>
          <p:nvPr>
            <p:ph idx="1" type="body"/>
          </p:nvPr>
        </p:nvSpPr>
        <p:spPr>
          <a:xfrm>
            <a:off x="1988775" y="1622325"/>
            <a:ext cx="5166300" cy="2788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rgbClr val="302144"/>
              </a:buClr>
              <a:buSzPts val="1600"/>
              <a:buFont typeface="Raleway Thin"/>
              <a:buChar char="●"/>
              <a:defRPr sz="1600">
                <a:solidFill>
                  <a:srgbClr val="302144"/>
                </a:solidFill>
              </a:defRPr>
            </a:lvl1pPr>
            <a:lvl2pPr indent="-330200" lvl="1" marL="914400" algn="l">
              <a:lnSpc>
                <a:spcPct val="115000"/>
              </a:lnSpc>
              <a:spcBef>
                <a:spcPts val="0"/>
              </a:spcBef>
              <a:spcAft>
                <a:spcPts val="0"/>
              </a:spcAft>
              <a:buClr>
                <a:srgbClr val="302144"/>
              </a:buClr>
              <a:buSzPts val="1600"/>
              <a:buFont typeface="Nunito Light"/>
              <a:buChar char="○"/>
              <a:defRPr>
                <a:solidFill>
                  <a:srgbClr val="302144"/>
                </a:solidFill>
              </a:defRPr>
            </a:lvl2pPr>
            <a:lvl3pPr indent="-323850" lvl="2" marL="1371600" algn="l">
              <a:lnSpc>
                <a:spcPct val="115000"/>
              </a:lnSpc>
              <a:spcBef>
                <a:spcPts val="1600"/>
              </a:spcBef>
              <a:spcAft>
                <a:spcPts val="0"/>
              </a:spcAft>
              <a:buClr>
                <a:srgbClr val="302144"/>
              </a:buClr>
              <a:buSzPts val="1500"/>
              <a:buFont typeface="Nunito Light"/>
              <a:buChar char="■"/>
              <a:defRPr>
                <a:solidFill>
                  <a:srgbClr val="302144"/>
                </a:solidFill>
              </a:defRPr>
            </a:lvl3pPr>
            <a:lvl4pPr indent="-323850" lvl="3" marL="1828800" algn="l">
              <a:lnSpc>
                <a:spcPct val="115000"/>
              </a:lnSpc>
              <a:spcBef>
                <a:spcPts val="1600"/>
              </a:spcBef>
              <a:spcAft>
                <a:spcPts val="0"/>
              </a:spcAft>
              <a:buClr>
                <a:srgbClr val="302144"/>
              </a:buClr>
              <a:buSzPts val="1500"/>
              <a:buFont typeface="Nunito Light"/>
              <a:buChar char="●"/>
              <a:defRPr>
                <a:solidFill>
                  <a:srgbClr val="302144"/>
                </a:solidFill>
              </a:defRPr>
            </a:lvl4pPr>
            <a:lvl5pPr indent="-304800" lvl="4" marL="2286000" algn="l">
              <a:lnSpc>
                <a:spcPct val="115000"/>
              </a:lnSpc>
              <a:spcBef>
                <a:spcPts val="1600"/>
              </a:spcBef>
              <a:spcAft>
                <a:spcPts val="0"/>
              </a:spcAft>
              <a:buClr>
                <a:srgbClr val="302144"/>
              </a:buClr>
              <a:buSzPts val="1200"/>
              <a:buFont typeface="Nunito Light"/>
              <a:buChar char="○"/>
              <a:defRPr>
                <a:solidFill>
                  <a:srgbClr val="302144"/>
                </a:solidFill>
              </a:defRPr>
            </a:lvl5pPr>
            <a:lvl6pPr indent="-304800" lvl="5" marL="2743200" algn="l">
              <a:lnSpc>
                <a:spcPct val="115000"/>
              </a:lnSpc>
              <a:spcBef>
                <a:spcPts val="1600"/>
              </a:spcBef>
              <a:spcAft>
                <a:spcPts val="0"/>
              </a:spcAft>
              <a:buClr>
                <a:srgbClr val="302144"/>
              </a:buClr>
              <a:buSzPts val="1200"/>
              <a:buFont typeface="Nunito Light"/>
              <a:buChar char="■"/>
              <a:defRPr>
                <a:solidFill>
                  <a:srgbClr val="302144"/>
                </a:solidFill>
              </a:defRPr>
            </a:lvl6pPr>
            <a:lvl7pPr indent="-311150" lvl="6" marL="3200400" algn="l">
              <a:lnSpc>
                <a:spcPct val="115000"/>
              </a:lnSpc>
              <a:spcBef>
                <a:spcPts val="1600"/>
              </a:spcBef>
              <a:spcAft>
                <a:spcPts val="0"/>
              </a:spcAft>
              <a:buClr>
                <a:srgbClr val="302144"/>
              </a:buClr>
              <a:buSzPts val="1300"/>
              <a:buFont typeface="Nunito Light"/>
              <a:buChar char="●"/>
              <a:defRPr>
                <a:solidFill>
                  <a:srgbClr val="302144"/>
                </a:solidFill>
              </a:defRPr>
            </a:lvl7pPr>
            <a:lvl8pPr indent="-311150" lvl="7" marL="3657600" algn="l">
              <a:lnSpc>
                <a:spcPct val="115000"/>
              </a:lnSpc>
              <a:spcBef>
                <a:spcPts val="1600"/>
              </a:spcBef>
              <a:spcAft>
                <a:spcPts val="0"/>
              </a:spcAft>
              <a:buClr>
                <a:srgbClr val="302144"/>
              </a:buClr>
              <a:buSzPts val="1300"/>
              <a:buFont typeface="Nunito Light"/>
              <a:buChar char="○"/>
              <a:defRPr>
                <a:solidFill>
                  <a:srgbClr val="302144"/>
                </a:solidFill>
              </a:defRPr>
            </a:lvl8pPr>
            <a:lvl9pPr indent="-304800" lvl="8" marL="4114800" algn="l">
              <a:lnSpc>
                <a:spcPct val="115000"/>
              </a:lnSpc>
              <a:spcBef>
                <a:spcPts val="1600"/>
              </a:spcBef>
              <a:spcAft>
                <a:spcPts val="1600"/>
              </a:spcAft>
              <a:buClr>
                <a:srgbClr val="302144"/>
              </a:buClr>
              <a:buSzPts val="1200"/>
              <a:buFont typeface="Nunito Light"/>
              <a:buChar char="■"/>
              <a:defRPr>
                <a:solidFill>
                  <a:srgbClr val="302144"/>
                </a:solidFill>
              </a:defRPr>
            </a:lvl9pPr>
          </a:lstStyle>
          <a:p/>
        </p:txBody>
      </p:sp>
      <p:sp>
        <p:nvSpPr>
          <p:cNvPr id="38" name="Google Shape;38;p19"/>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solidFill>
                  <a:srgbClr val="302144"/>
                </a:solidFill>
              </a:defRPr>
            </a:lvl1pPr>
            <a:lvl2pPr lvl="1" algn="l">
              <a:lnSpc>
                <a:spcPct val="100000"/>
              </a:lnSpc>
              <a:spcBef>
                <a:spcPts val="0"/>
              </a:spcBef>
              <a:spcAft>
                <a:spcPts val="0"/>
              </a:spcAft>
              <a:buSzPts val="2400"/>
              <a:buNone/>
              <a:defRPr b="1" sz="3000">
                <a:solidFill>
                  <a:srgbClr val="302144"/>
                </a:solidFill>
              </a:defRPr>
            </a:lvl2pPr>
            <a:lvl3pPr lvl="2" algn="l">
              <a:lnSpc>
                <a:spcPct val="100000"/>
              </a:lnSpc>
              <a:spcBef>
                <a:spcPts val="0"/>
              </a:spcBef>
              <a:spcAft>
                <a:spcPts val="0"/>
              </a:spcAft>
              <a:buSzPts val="2400"/>
              <a:buNone/>
              <a:defRPr b="1" sz="3000">
                <a:solidFill>
                  <a:srgbClr val="302144"/>
                </a:solidFill>
              </a:defRPr>
            </a:lvl3pPr>
            <a:lvl4pPr lvl="3" algn="l">
              <a:lnSpc>
                <a:spcPct val="100000"/>
              </a:lnSpc>
              <a:spcBef>
                <a:spcPts val="0"/>
              </a:spcBef>
              <a:spcAft>
                <a:spcPts val="0"/>
              </a:spcAft>
              <a:buSzPts val="2400"/>
              <a:buNone/>
              <a:defRPr b="1" sz="3000">
                <a:solidFill>
                  <a:srgbClr val="302144"/>
                </a:solidFill>
              </a:defRPr>
            </a:lvl4pPr>
            <a:lvl5pPr lvl="4" algn="l">
              <a:lnSpc>
                <a:spcPct val="100000"/>
              </a:lnSpc>
              <a:spcBef>
                <a:spcPts val="0"/>
              </a:spcBef>
              <a:spcAft>
                <a:spcPts val="0"/>
              </a:spcAft>
              <a:buSzPts val="2400"/>
              <a:buNone/>
              <a:defRPr b="1" sz="3000">
                <a:solidFill>
                  <a:srgbClr val="302144"/>
                </a:solidFill>
              </a:defRPr>
            </a:lvl5pPr>
            <a:lvl6pPr lvl="5" algn="l">
              <a:lnSpc>
                <a:spcPct val="100000"/>
              </a:lnSpc>
              <a:spcBef>
                <a:spcPts val="0"/>
              </a:spcBef>
              <a:spcAft>
                <a:spcPts val="0"/>
              </a:spcAft>
              <a:buSzPts val="2400"/>
              <a:buNone/>
              <a:defRPr b="1" sz="3000">
                <a:solidFill>
                  <a:srgbClr val="302144"/>
                </a:solidFill>
              </a:defRPr>
            </a:lvl6pPr>
            <a:lvl7pPr lvl="6" algn="l">
              <a:lnSpc>
                <a:spcPct val="100000"/>
              </a:lnSpc>
              <a:spcBef>
                <a:spcPts val="0"/>
              </a:spcBef>
              <a:spcAft>
                <a:spcPts val="0"/>
              </a:spcAft>
              <a:buSzPts val="2400"/>
              <a:buNone/>
              <a:defRPr b="1" sz="3000">
                <a:solidFill>
                  <a:srgbClr val="302144"/>
                </a:solidFill>
              </a:defRPr>
            </a:lvl7pPr>
            <a:lvl8pPr lvl="7" algn="l">
              <a:lnSpc>
                <a:spcPct val="100000"/>
              </a:lnSpc>
              <a:spcBef>
                <a:spcPts val="0"/>
              </a:spcBef>
              <a:spcAft>
                <a:spcPts val="0"/>
              </a:spcAft>
              <a:buSzPts val="2400"/>
              <a:buNone/>
              <a:defRPr b="1" sz="3000">
                <a:solidFill>
                  <a:srgbClr val="302144"/>
                </a:solidFill>
              </a:defRPr>
            </a:lvl8pPr>
            <a:lvl9pPr lvl="8" algn="l">
              <a:lnSpc>
                <a:spcPct val="100000"/>
              </a:lnSpc>
              <a:spcBef>
                <a:spcPts val="0"/>
              </a:spcBef>
              <a:spcAft>
                <a:spcPts val="0"/>
              </a:spcAft>
              <a:buSzPts val="2400"/>
              <a:buNone/>
              <a:defRPr b="1" sz="3000">
                <a:solidFill>
                  <a:srgbClr val="302144"/>
                </a:solidFill>
              </a:defRPr>
            </a:lvl9pPr>
          </a:lstStyle>
          <a:p/>
        </p:txBody>
      </p:sp>
      <p:sp>
        <p:nvSpPr>
          <p:cNvPr id="39" name="Google Shape;39;p19"/>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19"/>
          <p:cNvCxnSpPr/>
          <p:nvPr/>
        </p:nvCxnSpPr>
        <p:spPr>
          <a:xfrm>
            <a:off x="0" y="954825"/>
            <a:ext cx="9154500" cy="0"/>
          </a:xfrm>
          <a:prstGeom prst="straightConnector1">
            <a:avLst/>
          </a:prstGeom>
          <a:noFill/>
          <a:ln cap="flat" cmpd="sng" w="19050">
            <a:solidFill>
              <a:srgbClr val="302144"/>
            </a:solidFill>
            <a:prstDash val="solid"/>
            <a:round/>
            <a:headEnd len="sm" w="sm" type="none"/>
            <a:tailEnd len="sm" w="sm" type="none"/>
          </a:ln>
        </p:spPr>
      </p:cxnSp>
      <p:sp>
        <p:nvSpPr>
          <p:cNvPr id="41" name="Google Shape;41;p19"/>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2" name="Google Shape;42;p19"/>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20"/>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 name="Google Shape;45;p20"/>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46" name="Google Shape;46;p20"/>
          <p:cNvSpPr txBox="1"/>
          <p:nvPr>
            <p:ph type="ctrTitle"/>
          </p:nvPr>
        </p:nvSpPr>
        <p:spPr>
          <a:xfrm flipH="1">
            <a:off x="4431723" y="3188475"/>
            <a:ext cx="3123600" cy="456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7" name="Google Shape;47;p20"/>
          <p:cNvSpPr txBox="1"/>
          <p:nvPr>
            <p:ph idx="1" type="subTitle"/>
          </p:nvPr>
        </p:nvSpPr>
        <p:spPr>
          <a:xfrm flipH="1">
            <a:off x="4431713" y="3644474"/>
            <a:ext cx="33531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48" name="Google Shape;48;p20"/>
          <p:cNvSpPr txBox="1"/>
          <p:nvPr>
            <p:ph idx="2" type="ctrTitle"/>
          </p:nvPr>
        </p:nvSpPr>
        <p:spPr>
          <a:xfrm flipH="1">
            <a:off x="4419211" y="1605000"/>
            <a:ext cx="3123600" cy="456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2144"/>
              </a:buClr>
              <a:buSzPts val="2400"/>
              <a:buNone/>
              <a:defRPr b="1">
                <a:solidFill>
                  <a:srgbClr val="30214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9" name="Google Shape;49;p20"/>
          <p:cNvSpPr txBox="1"/>
          <p:nvPr>
            <p:ph idx="3" type="subTitle"/>
          </p:nvPr>
        </p:nvSpPr>
        <p:spPr>
          <a:xfrm flipH="1">
            <a:off x="4419150" y="2060999"/>
            <a:ext cx="33531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0" name="Google Shape;50;p20"/>
          <p:cNvSpPr txBox="1"/>
          <p:nvPr>
            <p:ph idx="4" type="title"/>
          </p:nvPr>
        </p:nvSpPr>
        <p:spPr>
          <a:xfrm>
            <a:off x="591875" y="339650"/>
            <a:ext cx="71931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sz="3000"/>
            </a:lvl1pPr>
            <a:lvl2pPr lvl="1" algn="l">
              <a:lnSpc>
                <a:spcPct val="100000"/>
              </a:lnSpc>
              <a:spcBef>
                <a:spcPts val="0"/>
              </a:spcBef>
              <a:spcAft>
                <a:spcPts val="0"/>
              </a:spcAft>
              <a:buSzPts val="2400"/>
              <a:buNone/>
              <a:defRPr b="1" sz="3000"/>
            </a:lvl2pPr>
            <a:lvl3pPr lvl="2" algn="l">
              <a:lnSpc>
                <a:spcPct val="100000"/>
              </a:lnSpc>
              <a:spcBef>
                <a:spcPts val="0"/>
              </a:spcBef>
              <a:spcAft>
                <a:spcPts val="0"/>
              </a:spcAft>
              <a:buSzPts val="2400"/>
              <a:buNone/>
              <a:defRPr b="1" sz="3000"/>
            </a:lvl3pPr>
            <a:lvl4pPr lvl="3" algn="l">
              <a:lnSpc>
                <a:spcPct val="100000"/>
              </a:lnSpc>
              <a:spcBef>
                <a:spcPts val="0"/>
              </a:spcBef>
              <a:spcAft>
                <a:spcPts val="0"/>
              </a:spcAft>
              <a:buSzPts val="2400"/>
              <a:buNone/>
              <a:defRPr b="1" sz="3000"/>
            </a:lvl4pPr>
            <a:lvl5pPr lvl="4" algn="l">
              <a:lnSpc>
                <a:spcPct val="100000"/>
              </a:lnSpc>
              <a:spcBef>
                <a:spcPts val="0"/>
              </a:spcBef>
              <a:spcAft>
                <a:spcPts val="0"/>
              </a:spcAft>
              <a:buSzPts val="2400"/>
              <a:buNone/>
              <a:defRPr b="1" sz="3000"/>
            </a:lvl5pPr>
            <a:lvl6pPr lvl="5" algn="l">
              <a:lnSpc>
                <a:spcPct val="100000"/>
              </a:lnSpc>
              <a:spcBef>
                <a:spcPts val="0"/>
              </a:spcBef>
              <a:spcAft>
                <a:spcPts val="0"/>
              </a:spcAft>
              <a:buSzPts val="2400"/>
              <a:buNone/>
              <a:defRPr b="1" sz="3000"/>
            </a:lvl6pPr>
            <a:lvl7pPr lvl="6" algn="l">
              <a:lnSpc>
                <a:spcPct val="100000"/>
              </a:lnSpc>
              <a:spcBef>
                <a:spcPts val="0"/>
              </a:spcBef>
              <a:spcAft>
                <a:spcPts val="0"/>
              </a:spcAft>
              <a:buSzPts val="2400"/>
              <a:buNone/>
              <a:defRPr b="1" sz="3000"/>
            </a:lvl7pPr>
            <a:lvl8pPr lvl="7" algn="l">
              <a:lnSpc>
                <a:spcPct val="100000"/>
              </a:lnSpc>
              <a:spcBef>
                <a:spcPts val="0"/>
              </a:spcBef>
              <a:spcAft>
                <a:spcPts val="0"/>
              </a:spcAft>
              <a:buSzPts val="2400"/>
              <a:buNone/>
              <a:defRPr b="1" sz="3000"/>
            </a:lvl8pPr>
            <a:lvl9pPr lvl="8" algn="l">
              <a:lnSpc>
                <a:spcPct val="100000"/>
              </a:lnSpc>
              <a:spcBef>
                <a:spcPts val="0"/>
              </a:spcBef>
              <a:spcAft>
                <a:spcPts val="0"/>
              </a:spcAft>
              <a:buSzPts val="2400"/>
              <a:buNone/>
              <a:defRPr b="1" sz="3000"/>
            </a:lvl9pPr>
          </a:lstStyle>
          <a:p/>
        </p:txBody>
      </p:sp>
      <p:sp>
        <p:nvSpPr>
          <p:cNvPr id="51" name="Google Shape;51;p20"/>
          <p:cNvSpPr txBox="1"/>
          <p:nvPr>
            <p:ph idx="5" type="subTitle"/>
          </p:nvPr>
        </p:nvSpPr>
        <p:spPr>
          <a:xfrm flipH="1">
            <a:off x="620675" y="1605000"/>
            <a:ext cx="3094800" cy="2322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200"/>
              <a:buNone/>
              <a:defRPr sz="14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52" name="Google Shape;52;p20"/>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3" name="Google Shape;53;p20"/>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1"/>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 name="Google Shape;56;p21"/>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57" name="Google Shape;57;p21"/>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58" name="Google Shape;58;p21"/>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9" name="Google Shape;59;p21"/>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
        <p:nvSpPr>
          <p:cNvPr id="60" name="Google Shape;60;p21"/>
          <p:cNvSpPr txBox="1"/>
          <p:nvPr>
            <p:ph idx="1" type="body"/>
          </p:nvPr>
        </p:nvSpPr>
        <p:spPr>
          <a:xfrm>
            <a:off x="698975" y="1136050"/>
            <a:ext cx="2731500" cy="27078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302144"/>
              </a:buClr>
              <a:buSzPts val="1800"/>
              <a:buChar char="●"/>
              <a:defRPr>
                <a:solidFill>
                  <a:srgbClr val="302144"/>
                </a:solidFill>
              </a:defRPr>
            </a:lvl1pPr>
            <a:lvl2pPr indent="-317500" lvl="1" marL="914400" algn="l">
              <a:lnSpc>
                <a:spcPct val="115000"/>
              </a:lnSpc>
              <a:spcBef>
                <a:spcPts val="1600"/>
              </a:spcBef>
              <a:spcAft>
                <a:spcPts val="0"/>
              </a:spcAft>
              <a:buClr>
                <a:srgbClr val="302144"/>
              </a:buClr>
              <a:buSzPts val="1400"/>
              <a:buChar char="○"/>
              <a:defRPr>
                <a:solidFill>
                  <a:srgbClr val="302144"/>
                </a:solidFill>
              </a:defRPr>
            </a:lvl2pPr>
            <a:lvl3pPr indent="-304800" lvl="2" marL="1371600" algn="l">
              <a:lnSpc>
                <a:spcPct val="115000"/>
              </a:lnSpc>
              <a:spcBef>
                <a:spcPts val="1600"/>
              </a:spcBef>
              <a:spcAft>
                <a:spcPts val="0"/>
              </a:spcAft>
              <a:buClr>
                <a:srgbClr val="302144"/>
              </a:buClr>
              <a:buSzPts val="1200"/>
              <a:buChar char="■"/>
              <a:defRPr>
                <a:solidFill>
                  <a:srgbClr val="302144"/>
                </a:solidFill>
              </a:defRPr>
            </a:lvl3pPr>
            <a:lvl4pPr indent="-304800" lvl="3" marL="1828800" algn="l">
              <a:lnSpc>
                <a:spcPct val="115000"/>
              </a:lnSpc>
              <a:spcBef>
                <a:spcPts val="1600"/>
              </a:spcBef>
              <a:spcAft>
                <a:spcPts val="0"/>
              </a:spcAft>
              <a:buClr>
                <a:srgbClr val="302144"/>
              </a:buClr>
              <a:buSzPts val="1200"/>
              <a:buChar char="●"/>
              <a:defRPr>
                <a:solidFill>
                  <a:srgbClr val="302144"/>
                </a:solidFill>
              </a:defRPr>
            </a:lvl4pPr>
            <a:lvl5pPr indent="-304800" lvl="4" marL="2286000" algn="l">
              <a:lnSpc>
                <a:spcPct val="115000"/>
              </a:lnSpc>
              <a:spcBef>
                <a:spcPts val="1600"/>
              </a:spcBef>
              <a:spcAft>
                <a:spcPts val="0"/>
              </a:spcAft>
              <a:buClr>
                <a:srgbClr val="302144"/>
              </a:buClr>
              <a:buSzPts val="1200"/>
              <a:buChar char="○"/>
              <a:defRPr>
                <a:solidFill>
                  <a:srgbClr val="302144"/>
                </a:solidFill>
              </a:defRPr>
            </a:lvl5pPr>
            <a:lvl6pPr indent="-304800" lvl="5" marL="2743200" algn="l">
              <a:lnSpc>
                <a:spcPct val="115000"/>
              </a:lnSpc>
              <a:spcBef>
                <a:spcPts val="1600"/>
              </a:spcBef>
              <a:spcAft>
                <a:spcPts val="0"/>
              </a:spcAft>
              <a:buClr>
                <a:srgbClr val="302144"/>
              </a:buClr>
              <a:buSzPts val="1200"/>
              <a:buChar char="■"/>
              <a:defRPr>
                <a:solidFill>
                  <a:srgbClr val="302144"/>
                </a:solidFill>
              </a:defRPr>
            </a:lvl6pPr>
            <a:lvl7pPr indent="-304800" lvl="6" marL="3200400" algn="l">
              <a:lnSpc>
                <a:spcPct val="115000"/>
              </a:lnSpc>
              <a:spcBef>
                <a:spcPts val="1600"/>
              </a:spcBef>
              <a:spcAft>
                <a:spcPts val="0"/>
              </a:spcAft>
              <a:buClr>
                <a:srgbClr val="302144"/>
              </a:buClr>
              <a:buSzPts val="1200"/>
              <a:buChar char="●"/>
              <a:defRPr>
                <a:solidFill>
                  <a:srgbClr val="302144"/>
                </a:solidFill>
              </a:defRPr>
            </a:lvl7pPr>
            <a:lvl8pPr indent="-304800" lvl="7" marL="3657600" algn="l">
              <a:lnSpc>
                <a:spcPct val="115000"/>
              </a:lnSpc>
              <a:spcBef>
                <a:spcPts val="1600"/>
              </a:spcBef>
              <a:spcAft>
                <a:spcPts val="0"/>
              </a:spcAft>
              <a:buClr>
                <a:srgbClr val="302144"/>
              </a:buClr>
              <a:buSzPts val="1200"/>
              <a:buChar char="○"/>
              <a:defRPr>
                <a:solidFill>
                  <a:srgbClr val="302144"/>
                </a:solidFill>
              </a:defRPr>
            </a:lvl8pPr>
            <a:lvl9pPr indent="-304800" lvl="8" marL="4114800" algn="l">
              <a:lnSpc>
                <a:spcPct val="115000"/>
              </a:lnSpc>
              <a:spcBef>
                <a:spcPts val="1600"/>
              </a:spcBef>
              <a:spcAft>
                <a:spcPts val="1600"/>
              </a:spcAft>
              <a:buClr>
                <a:srgbClr val="302144"/>
              </a:buClr>
              <a:buSzPts val="1200"/>
              <a:buChar char="■"/>
              <a:defRPr>
                <a:solidFill>
                  <a:srgbClr val="30214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p22"/>
          <p:cNvSpPr/>
          <p:nvPr/>
        </p:nvSpPr>
        <p:spPr>
          <a:xfrm>
            <a:off x="8475950" y="0"/>
            <a:ext cx="668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3" name="Google Shape;63;p22"/>
          <p:cNvCxnSpPr/>
          <p:nvPr/>
        </p:nvCxnSpPr>
        <p:spPr>
          <a:xfrm>
            <a:off x="0" y="954825"/>
            <a:ext cx="9154500" cy="0"/>
          </a:xfrm>
          <a:prstGeom prst="straightConnector1">
            <a:avLst/>
          </a:prstGeom>
          <a:noFill/>
          <a:ln cap="flat" cmpd="sng" w="19050">
            <a:solidFill>
              <a:schemeClr val="dk1"/>
            </a:solidFill>
            <a:prstDash val="solid"/>
            <a:round/>
            <a:headEnd len="sm" w="sm" type="none"/>
            <a:tailEnd len="sm" w="sm" type="none"/>
          </a:ln>
        </p:spPr>
      </p:cxnSp>
      <p:sp>
        <p:nvSpPr>
          <p:cNvPr id="64" name="Google Shape;64;p22"/>
          <p:cNvSpPr txBox="1"/>
          <p:nvPr>
            <p:ph idx="1" type="subTitle"/>
          </p:nvPr>
        </p:nvSpPr>
        <p:spPr>
          <a:xfrm flipH="1">
            <a:off x="686925" y="1026225"/>
            <a:ext cx="7085100" cy="291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AutoNum type="arabicPeriod"/>
              <a:defRPr sz="1200"/>
            </a:lvl1pPr>
            <a:lvl2pPr lvl="1" algn="ctr">
              <a:lnSpc>
                <a:spcPct val="100000"/>
              </a:lnSpc>
              <a:spcBef>
                <a:spcPts val="0"/>
              </a:spcBef>
              <a:spcAft>
                <a:spcPts val="0"/>
              </a:spcAft>
              <a:buSzPts val="1200"/>
              <a:buFont typeface="Roboto Condensed Light"/>
              <a:buAutoNum type="alphaLcPeriod"/>
              <a:defRPr sz="1200"/>
            </a:lvl2pPr>
            <a:lvl3pPr lvl="2" algn="ctr">
              <a:lnSpc>
                <a:spcPct val="100000"/>
              </a:lnSpc>
              <a:spcBef>
                <a:spcPts val="0"/>
              </a:spcBef>
              <a:spcAft>
                <a:spcPts val="0"/>
              </a:spcAft>
              <a:buSzPts val="1200"/>
              <a:buFont typeface="Roboto Condensed Light"/>
              <a:buAutoNum type="romanLcPeriod"/>
              <a:defRPr sz="1200"/>
            </a:lvl3pPr>
            <a:lvl4pPr lvl="3" algn="ctr">
              <a:lnSpc>
                <a:spcPct val="100000"/>
              </a:lnSpc>
              <a:spcBef>
                <a:spcPts val="0"/>
              </a:spcBef>
              <a:spcAft>
                <a:spcPts val="0"/>
              </a:spcAft>
              <a:buSzPts val="1200"/>
              <a:buFont typeface="Roboto Condensed Light"/>
              <a:buAutoNum type="arabicPeriod"/>
              <a:defRPr sz="1200"/>
            </a:lvl4pPr>
            <a:lvl5pPr lvl="4" algn="ctr">
              <a:lnSpc>
                <a:spcPct val="100000"/>
              </a:lnSpc>
              <a:spcBef>
                <a:spcPts val="0"/>
              </a:spcBef>
              <a:spcAft>
                <a:spcPts val="0"/>
              </a:spcAft>
              <a:buSzPts val="1200"/>
              <a:buFont typeface="Roboto Condensed Light"/>
              <a:buAutoNum type="alphaLcPeriod"/>
              <a:defRPr sz="1200"/>
            </a:lvl5pPr>
            <a:lvl6pPr lvl="5" algn="ctr">
              <a:lnSpc>
                <a:spcPct val="100000"/>
              </a:lnSpc>
              <a:spcBef>
                <a:spcPts val="0"/>
              </a:spcBef>
              <a:spcAft>
                <a:spcPts val="0"/>
              </a:spcAft>
              <a:buSzPts val="1200"/>
              <a:buFont typeface="Roboto Condensed Light"/>
              <a:buAutoNum type="romanLcPeriod"/>
              <a:defRPr sz="1200"/>
            </a:lvl6pPr>
            <a:lvl7pPr lvl="6" algn="ctr">
              <a:lnSpc>
                <a:spcPct val="100000"/>
              </a:lnSpc>
              <a:spcBef>
                <a:spcPts val="0"/>
              </a:spcBef>
              <a:spcAft>
                <a:spcPts val="0"/>
              </a:spcAft>
              <a:buSzPts val="1200"/>
              <a:buFont typeface="Roboto Condensed Light"/>
              <a:buAutoNum type="arabicPeriod"/>
              <a:defRPr sz="1200"/>
            </a:lvl7pPr>
            <a:lvl8pPr lvl="7" algn="ctr">
              <a:lnSpc>
                <a:spcPct val="100000"/>
              </a:lnSpc>
              <a:spcBef>
                <a:spcPts val="0"/>
              </a:spcBef>
              <a:spcAft>
                <a:spcPts val="0"/>
              </a:spcAft>
              <a:buSzPts val="1200"/>
              <a:buFont typeface="Roboto Condensed Light"/>
              <a:buAutoNum type="alphaLcPeriod"/>
              <a:defRPr sz="1200"/>
            </a:lvl8pPr>
            <a:lvl9pPr lvl="8" algn="ctr">
              <a:lnSpc>
                <a:spcPct val="100000"/>
              </a:lnSpc>
              <a:spcBef>
                <a:spcPts val="0"/>
              </a:spcBef>
              <a:spcAft>
                <a:spcPts val="0"/>
              </a:spcAft>
              <a:buSzPts val="1200"/>
              <a:buFont typeface="Roboto Condensed Light"/>
              <a:buAutoNum type="romanLcPeriod"/>
              <a:defRPr sz="1200"/>
            </a:lvl9pPr>
          </a:lstStyle>
          <a:p/>
        </p:txBody>
      </p:sp>
      <p:sp>
        <p:nvSpPr>
          <p:cNvPr id="65" name="Google Shape;65;p22"/>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6" name="Google Shape;66;p22"/>
          <p:cNvSpPr txBox="1"/>
          <p:nvPr>
            <p:ph type="title"/>
          </p:nvPr>
        </p:nvSpPr>
        <p:spPr>
          <a:xfrm>
            <a:off x="591875" y="339650"/>
            <a:ext cx="5081400" cy="6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pic>
        <p:nvPicPr>
          <p:cNvPr id="67" name="Google Shape;67;p22"/>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23"/>
          <p:cNvSpPr/>
          <p:nvPr/>
        </p:nvSpPr>
        <p:spPr>
          <a:xfrm>
            <a:off x="1857900" y="0"/>
            <a:ext cx="7286100" cy="5143500"/>
          </a:xfrm>
          <a:prstGeom prst="rect">
            <a:avLst/>
          </a:prstGeom>
          <a:solidFill>
            <a:srgbClr val="A53F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3"/>
          <p:cNvSpPr txBox="1"/>
          <p:nvPr>
            <p:ph type="title"/>
          </p:nvPr>
        </p:nvSpPr>
        <p:spPr>
          <a:xfrm>
            <a:off x="3712775" y="1436100"/>
            <a:ext cx="4552200" cy="2271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2F2F2"/>
              </a:buClr>
              <a:buSzPts val="4800"/>
              <a:buNone/>
              <a:defRPr b="1" sz="6000">
                <a:solidFill>
                  <a:srgbClr val="F2F2F2"/>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pic>
        <p:nvPicPr>
          <p:cNvPr id="71" name="Google Shape;71;p23"/>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24"/>
          <p:cNvSpPr txBox="1"/>
          <p:nvPr>
            <p:ph idx="1" type="subTitle"/>
          </p:nvPr>
        </p:nvSpPr>
        <p:spPr>
          <a:xfrm>
            <a:off x="6017325" y="2131575"/>
            <a:ext cx="2499000" cy="1431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4" name="Google Shape;74;p24"/>
          <p:cNvSpPr txBox="1"/>
          <p:nvPr>
            <p:ph type="title"/>
          </p:nvPr>
        </p:nvSpPr>
        <p:spPr>
          <a:xfrm>
            <a:off x="4570150" y="356125"/>
            <a:ext cx="3954900" cy="937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sz="6000"/>
            </a:lvl1pPr>
            <a:lvl2pPr lvl="1" algn="r">
              <a:lnSpc>
                <a:spcPct val="100000"/>
              </a:lnSpc>
              <a:spcBef>
                <a:spcPts val="0"/>
              </a:spcBef>
              <a:spcAft>
                <a:spcPts val="0"/>
              </a:spcAft>
              <a:buSzPts val="2400"/>
              <a:buNone/>
              <a:defRPr sz="6000"/>
            </a:lvl2pPr>
            <a:lvl3pPr lvl="2" algn="r">
              <a:lnSpc>
                <a:spcPct val="100000"/>
              </a:lnSpc>
              <a:spcBef>
                <a:spcPts val="0"/>
              </a:spcBef>
              <a:spcAft>
                <a:spcPts val="0"/>
              </a:spcAft>
              <a:buSzPts val="2400"/>
              <a:buNone/>
              <a:defRPr sz="6000"/>
            </a:lvl3pPr>
            <a:lvl4pPr lvl="3" algn="r">
              <a:lnSpc>
                <a:spcPct val="100000"/>
              </a:lnSpc>
              <a:spcBef>
                <a:spcPts val="0"/>
              </a:spcBef>
              <a:spcAft>
                <a:spcPts val="0"/>
              </a:spcAft>
              <a:buSzPts val="2400"/>
              <a:buNone/>
              <a:defRPr sz="6000"/>
            </a:lvl4pPr>
            <a:lvl5pPr lvl="4" algn="r">
              <a:lnSpc>
                <a:spcPct val="100000"/>
              </a:lnSpc>
              <a:spcBef>
                <a:spcPts val="0"/>
              </a:spcBef>
              <a:spcAft>
                <a:spcPts val="0"/>
              </a:spcAft>
              <a:buSzPts val="2400"/>
              <a:buNone/>
              <a:defRPr sz="6000"/>
            </a:lvl5pPr>
            <a:lvl6pPr lvl="5" algn="r">
              <a:lnSpc>
                <a:spcPct val="100000"/>
              </a:lnSpc>
              <a:spcBef>
                <a:spcPts val="0"/>
              </a:spcBef>
              <a:spcAft>
                <a:spcPts val="0"/>
              </a:spcAft>
              <a:buSzPts val="2400"/>
              <a:buNone/>
              <a:defRPr sz="6000"/>
            </a:lvl6pPr>
            <a:lvl7pPr lvl="6" algn="r">
              <a:lnSpc>
                <a:spcPct val="100000"/>
              </a:lnSpc>
              <a:spcBef>
                <a:spcPts val="0"/>
              </a:spcBef>
              <a:spcAft>
                <a:spcPts val="0"/>
              </a:spcAft>
              <a:buSzPts val="2400"/>
              <a:buNone/>
              <a:defRPr sz="6000"/>
            </a:lvl7pPr>
            <a:lvl8pPr lvl="7" algn="r">
              <a:lnSpc>
                <a:spcPct val="100000"/>
              </a:lnSpc>
              <a:spcBef>
                <a:spcPts val="0"/>
              </a:spcBef>
              <a:spcAft>
                <a:spcPts val="0"/>
              </a:spcAft>
              <a:buSzPts val="2400"/>
              <a:buNone/>
              <a:defRPr sz="6000"/>
            </a:lvl8pPr>
            <a:lvl9pPr lvl="8" algn="r">
              <a:lnSpc>
                <a:spcPct val="100000"/>
              </a:lnSpc>
              <a:spcBef>
                <a:spcPts val="0"/>
              </a:spcBef>
              <a:spcAft>
                <a:spcPts val="0"/>
              </a:spcAft>
              <a:buSzPts val="2400"/>
              <a:buNone/>
              <a:defRPr sz="6000"/>
            </a:lvl9pPr>
          </a:lstStyle>
          <a:p/>
        </p:txBody>
      </p:sp>
      <p:pic>
        <p:nvPicPr>
          <p:cNvPr id="75" name="Google Shape;75;p24"/>
          <p:cNvPicPr preferRelativeResize="0"/>
          <p:nvPr/>
        </p:nvPicPr>
        <p:blipFill rotWithShape="1">
          <a:blip r:embed="rId2">
            <a:alphaModFix/>
          </a:blip>
          <a:srcRect b="0" l="0" r="0" t="0"/>
          <a:stretch/>
        </p:blipFill>
        <p:spPr>
          <a:xfrm>
            <a:off x="228600" y="4031550"/>
            <a:ext cx="883350" cy="883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Abel"/>
              <a:buNone/>
              <a:defRPr b="0" i="0" sz="2400" u="none" cap="none" strike="noStrike">
                <a:solidFill>
                  <a:schemeClr val="dk1"/>
                </a:solidFill>
                <a:latin typeface="Abel"/>
                <a:ea typeface="Abel"/>
                <a:cs typeface="Abel"/>
                <a:sym typeface="Abel"/>
              </a:defRPr>
            </a:lvl1pPr>
            <a:lvl2pPr lvl="1"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2pPr>
            <a:lvl3pPr lvl="2"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3pPr>
            <a:lvl4pPr lvl="3"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4pPr>
            <a:lvl5pPr lvl="4"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5pPr>
            <a:lvl6pPr lvl="5"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6pPr>
            <a:lvl7pPr lvl="6"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7pPr>
            <a:lvl8pPr lvl="7"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8pPr>
            <a:lvl9pPr lvl="8" marR="0" rtl="0" algn="l">
              <a:lnSpc>
                <a:spcPct val="100000"/>
              </a:lnSpc>
              <a:spcBef>
                <a:spcPts val="0"/>
              </a:spcBef>
              <a:spcAft>
                <a:spcPts val="0"/>
              </a:spcAft>
              <a:buClr>
                <a:schemeClr val="dk1"/>
              </a:buClr>
              <a:buSzPts val="2400"/>
              <a:buFont typeface="Unica One"/>
              <a:buNone/>
              <a:defRPr b="0" i="0" sz="2400" u="none" cap="none" strike="noStrike">
                <a:solidFill>
                  <a:schemeClr val="dk1"/>
                </a:solidFill>
                <a:latin typeface="Unica One"/>
                <a:ea typeface="Unica One"/>
                <a:cs typeface="Unica One"/>
                <a:sym typeface="Unica One"/>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Inter"/>
              <a:buChar char="●"/>
              <a:defRPr b="0" i="0" sz="1800" u="none" cap="none" strike="noStrike">
                <a:solidFill>
                  <a:schemeClr val="dk1"/>
                </a:solidFill>
                <a:latin typeface="Inter"/>
                <a:ea typeface="Inter"/>
                <a:cs typeface="Inter"/>
                <a:sym typeface="Inter"/>
              </a:defRPr>
            </a:lvl1pPr>
            <a:lvl2pPr indent="-317500" lvl="1" marL="914400" marR="0" rtl="0" algn="l">
              <a:lnSpc>
                <a:spcPct val="115000"/>
              </a:lnSpc>
              <a:spcBef>
                <a:spcPts val="1600"/>
              </a:spcBef>
              <a:spcAft>
                <a:spcPts val="0"/>
              </a:spcAft>
              <a:buClr>
                <a:schemeClr val="dk1"/>
              </a:buClr>
              <a:buSzPts val="1400"/>
              <a:buFont typeface="Inter"/>
              <a:buChar char="○"/>
              <a:defRPr b="0" i="0" sz="1400" u="none" cap="none" strike="noStrike">
                <a:solidFill>
                  <a:schemeClr val="dk1"/>
                </a:solidFill>
                <a:latin typeface="Inter"/>
                <a:ea typeface="Inter"/>
                <a:cs typeface="Inter"/>
                <a:sym typeface="Inter"/>
              </a:defRPr>
            </a:lvl2pPr>
            <a:lvl3pPr indent="-304800" lvl="2" marL="13716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3pPr>
            <a:lvl4pPr indent="-304800" lvl="3" marL="18288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4pPr>
            <a:lvl5pPr indent="-304800" lvl="4" marL="22860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5pPr>
            <a:lvl6pPr indent="-304800" lvl="5" marL="27432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6pPr>
            <a:lvl7pPr indent="-304800" lvl="6" marL="32004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7pPr>
            <a:lvl8pPr indent="-304800" lvl="7" marL="3657600" marR="0" rtl="0" algn="l">
              <a:lnSpc>
                <a:spcPct val="115000"/>
              </a:lnSpc>
              <a:spcBef>
                <a:spcPts val="1600"/>
              </a:spcBef>
              <a:spcAft>
                <a:spcPts val="0"/>
              </a:spcAft>
              <a:buClr>
                <a:schemeClr val="dk1"/>
              </a:buClr>
              <a:buSzPts val="1200"/>
              <a:buFont typeface="Inter"/>
              <a:buChar char="○"/>
              <a:defRPr b="0" i="0" sz="1200" u="none" cap="none" strike="noStrike">
                <a:solidFill>
                  <a:schemeClr val="dk1"/>
                </a:solidFill>
                <a:latin typeface="Inter"/>
                <a:ea typeface="Inter"/>
                <a:cs typeface="Inter"/>
                <a:sym typeface="Inter"/>
              </a:defRPr>
            </a:lvl8pPr>
            <a:lvl9pPr indent="-304800" lvl="8" marL="4114800" marR="0" rtl="0" algn="l">
              <a:lnSpc>
                <a:spcPct val="115000"/>
              </a:lnSpc>
              <a:spcBef>
                <a:spcPts val="1600"/>
              </a:spcBef>
              <a:spcAft>
                <a:spcPts val="1600"/>
              </a:spcAft>
              <a:buClr>
                <a:schemeClr val="dk1"/>
              </a:buClr>
              <a:buSzPts val="1200"/>
              <a:buFont typeface="Inter"/>
              <a:buChar char="■"/>
              <a:defRPr b="0" i="0" sz="1200" u="none" cap="none" strike="noStrike">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type="ctrTitle"/>
          </p:nvPr>
        </p:nvSpPr>
        <p:spPr>
          <a:xfrm rot="1015">
            <a:off x="3456926" y="190025"/>
            <a:ext cx="5081700" cy="3253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Tahoma"/>
                <a:ea typeface="Tahoma"/>
                <a:cs typeface="Tahoma"/>
                <a:sym typeface="Tahoma"/>
              </a:rPr>
              <a:t>Cause - Effect Matrix and Analysis for Public Opportunities Relating to Space Missions</a:t>
            </a:r>
            <a:endParaRPr sz="3600">
              <a:latin typeface="Tahoma"/>
              <a:ea typeface="Tahoma"/>
              <a:cs typeface="Tahoma"/>
              <a:sym typeface="Tahoma"/>
            </a:endParaRPr>
          </a:p>
        </p:txBody>
      </p:sp>
      <p:sp>
        <p:nvSpPr>
          <p:cNvPr id="215" name="Google Shape;215;p1"/>
          <p:cNvSpPr txBox="1"/>
          <p:nvPr>
            <p:ph idx="1" type="subTitle"/>
          </p:nvPr>
        </p:nvSpPr>
        <p:spPr>
          <a:xfrm rot="1327">
            <a:off x="3456573" y="3445175"/>
            <a:ext cx="3109200" cy="63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2F2F2"/>
                </a:solidFill>
                <a:latin typeface="Tahoma"/>
                <a:ea typeface="Tahoma"/>
                <a:cs typeface="Tahoma"/>
                <a:sym typeface="Tahoma"/>
              </a:rPr>
              <a:t>Amber Simon</a:t>
            </a:r>
            <a:endParaRPr>
              <a:solidFill>
                <a:srgbClr val="F2F2F2"/>
              </a:solidFill>
              <a:latin typeface="Tahoma"/>
              <a:ea typeface="Tahoma"/>
              <a:cs typeface="Tahoma"/>
              <a:sym typeface="Tahoma"/>
            </a:endParaRPr>
          </a:p>
          <a:p>
            <a:pPr indent="0" lvl="0" marL="0" rtl="0" algn="l">
              <a:lnSpc>
                <a:spcPct val="100000"/>
              </a:lnSpc>
              <a:spcBef>
                <a:spcPts val="0"/>
              </a:spcBef>
              <a:spcAft>
                <a:spcPts val="0"/>
              </a:spcAft>
              <a:buSzPts val="2800"/>
              <a:buNone/>
            </a:pPr>
            <a:r>
              <a:rPr lang="en">
                <a:solidFill>
                  <a:srgbClr val="F2F2F2"/>
                </a:solidFill>
                <a:latin typeface="Tahoma"/>
                <a:ea typeface="Tahoma"/>
                <a:cs typeface="Tahoma"/>
                <a:sym typeface="Tahoma"/>
              </a:rPr>
              <a:t>Cassie Bowman</a:t>
            </a:r>
            <a:endParaRPr>
              <a:solidFill>
                <a:srgbClr val="F2F2F2"/>
              </a:solidFill>
              <a:latin typeface="Tahoma"/>
              <a:ea typeface="Tahoma"/>
              <a:cs typeface="Tahoma"/>
              <a:sym typeface="Tahoma"/>
            </a:endParaRPr>
          </a:p>
          <a:p>
            <a:pPr indent="0" lvl="0" marL="0" rtl="0" algn="l">
              <a:lnSpc>
                <a:spcPct val="100000"/>
              </a:lnSpc>
              <a:spcBef>
                <a:spcPts val="0"/>
              </a:spcBef>
              <a:spcAft>
                <a:spcPts val="0"/>
              </a:spcAft>
              <a:buSzPts val="2800"/>
              <a:buNone/>
            </a:pPr>
            <a:r>
              <a:rPr lang="en">
                <a:solidFill>
                  <a:srgbClr val="F2F2F2"/>
                </a:solidFill>
                <a:latin typeface="Tahoma"/>
                <a:ea typeface="Tahoma"/>
                <a:cs typeface="Tahoma"/>
                <a:sym typeface="Tahoma"/>
              </a:rPr>
              <a:t>Arizona State University, School of Earth and Space Exploration</a:t>
            </a:r>
            <a:endParaRPr>
              <a:solidFill>
                <a:srgbClr val="F2F2F2"/>
              </a:solidFill>
              <a:latin typeface="Tahoma"/>
              <a:ea typeface="Tahoma"/>
              <a:cs typeface="Tahoma"/>
              <a:sym typeface="Tahoma"/>
            </a:endParaRPr>
          </a:p>
        </p:txBody>
      </p:sp>
      <p:pic>
        <p:nvPicPr>
          <p:cNvPr id="216" name="Google Shape;216;p1"/>
          <p:cNvPicPr preferRelativeResize="0"/>
          <p:nvPr/>
        </p:nvPicPr>
        <p:blipFill>
          <a:blip r:embed="rId3">
            <a:alphaModFix/>
          </a:blip>
          <a:stretch>
            <a:fillRect/>
          </a:stretch>
        </p:blipFill>
        <p:spPr>
          <a:xfrm>
            <a:off x="7240050" y="4082975"/>
            <a:ext cx="941100" cy="99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9"/>
          <p:cNvSpPr txBox="1"/>
          <p:nvPr>
            <p:ph idx="1" type="subTitle"/>
          </p:nvPr>
        </p:nvSpPr>
        <p:spPr>
          <a:xfrm>
            <a:off x="5196725" y="1638475"/>
            <a:ext cx="3401400" cy="2739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100"/>
              <a:buNone/>
            </a:pPr>
            <a:r>
              <a:rPr lang="en" sz="1900">
                <a:latin typeface="Tahoma"/>
                <a:ea typeface="Tahoma"/>
                <a:cs typeface="Tahoma"/>
                <a:sym typeface="Tahoma"/>
              </a:rPr>
              <a:t>Figure 2: A quantitative measurement of the scores for the strategies (grouped here by strategy type). </a:t>
            </a:r>
            <a:endParaRPr sz="1900">
              <a:latin typeface="Tahoma"/>
              <a:ea typeface="Tahoma"/>
              <a:cs typeface="Tahoma"/>
              <a:sym typeface="Tahoma"/>
            </a:endParaRPr>
          </a:p>
          <a:p>
            <a:pPr indent="0" lvl="0" marL="0" rtl="0" algn="r">
              <a:lnSpc>
                <a:spcPct val="100000"/>
              </a:lnSpc>
              <a:spcBef>
                <a:spcPts val="0"/>
              </a:spcBef>
              <a:spcAft>
                <a:spcPts val="0"/>
              </a:spcAft>
              <a:buSzPts val="2100"/>
              <a:buNone/>
            </a:pPr>
            <a:r>
              <a:t/>
            </a:r>
            <a:endParaRPr sz="1900">
              <a:latin typeface="Tahoma"/>
              <a:ea typeface="Tahoma"/>
              <a:cs typeface="Tahoma"/>
              <a:sym typeface="Tahoma"/>
            </a:endParaRPr>
          </a:p>
          <a:p>
            <a:pPr indent="0" lvl="0" marL="0" rtl="0" algn="r">
              <a:lnSpc>
                <a:spcPct val="100000"/>
              </a:lnSpc>
              <a:spcBef>
                <a:spcPts val="0"/>
              </a:spcBef>
              <a:spcAft>
                <a:spcPts val="0"/>
              </a:spcAft>
              <a:buSzPts val="2100"/>
              <a:buNone/>
            </a:pPr>
            <a:r>
              <a:rPr lang="en" sz="1900">
                <a:latin typeface="Tahoma"/>
                <a:ea typeface="Tahoma"/>
                <a:cs typeface="Tahoma"/>
                <a:sym typeface="Tahoma"/>
              </a:rPr>
              <a:t>Scores of 1,3,5, and 9 were given in each weighted criteria category shown in Figure 1. </a:t>
            </a:r>
            <a:endParaRPr sz="1900">
              <a:latin typeface="Tahoma"/>
              <a:ea typeface="Tahoma"/>
              <a:cs typeface="Tahoma"/>
              <a:sym typeface="Tahoma"/>
            </a:endParaRPr>
          </a:p>
        </p:txBody>
      </p:sp>
      <p:sp>
        <p:nvSpPr>
          <p:cNvPr id="291" name="Google Shape;291;p9"/>
          <p:cNvSpPr txBox="1"/>
          <p:nvPr>
            <p:ph type="title"/>
          </p:nvPr>
        </p:nvSpPr>
        <p:spPr>
          <a:xfrm>
            <a:off x="4919975" y="393925"/>
            <a:ext cx="3954900" cy="937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400"/>
              <a:buNone/>
            </a:pPr>
            <a:r>
              <a:rPr lang="en" sz="3800">
                <a:latin typeface="Tahoma"/>
                <a:ea typeface="Tahoma"/>
                <a:cs typeface="Tahoma"/>
                <a:sym typeface="Tahoma"/>
              </a:rPr>
              <a:t>Preliminary</a:t>
            </a:r>
            <a:br>
              <a:rPr lang="en" sz="3800">
                <a:latin typeface="Tahoma"/>
                <a:ea typeface="Tahoma"/>
                <a:cs typeface="Tahoma"/>
                <a:sym typeface="Tahoma"/>
              </a:rPr>
            </a:br>
            <a:r>
              <a:rPr lang="en" sz="3800">
                <a:latin typeface="Tahoma"/>
                <a:ea typeface="Tahoma"/>
                <a:cs typeface="Tahoma"/>
                <a:sym typeface="Tahoma"/>
              </a:rPr>
              <a:t>Strategy Scores</a:t>
            </a:r>
            <a:endParaRPr sz="3800">
              <a:latin typeface="Tahoma"/>
              <a:ea typeface="Tahoma"/>
              <a:cs typeface="Tahoma"/>
              <a:sym typeface="Tahoma"/>
            </a:endParaRPr>
          </a:p>
        </p:txBody>
      </p:sp>
      <p:pic>
        <p:nvPicPr>
          <p:cNvPr id="292" name="Google Shape;292;p9"/>
          <p:cNvPicPr preferRelativeResize="0"/>
          <p:nvPr/>
        </p:nvPicPr>
        <p:blipFill>
          <a:blip r:embed="rId3">
            <a:alphaModFix/>
          </a:blip>
          <a:stretch>
            <a:fillRect/>
          </a:stretch>
        </p:blipFill>
        <p:spPr>
          <a:xfrm>
            <a:off x="8244800" y="4046725"/>
            <a:ext cx="821550" cy="1096775"/>
          </a:xfrm>
          <a:prstGeom prst="rect">
            <a:avLst/>
          </a:prstGeom>
          <a:noFill/>
          <a:ln>
            <a:noFill/>
          </a:ln>
        </p:spPr>
      </p:pic>
      <p:pic>
        <p:nvPicPr>
          <p:cNvPr id="293" name="Google Shape;293;p9"/>
          <p:cNvPicPr preferRelativeResize="0"/>
          <p:nvPr/>
        </p:nvPicPr>
        <p:blipFill rotWithShape="1">
          <a:blip r:embed="rId4">
            <a:alphaModFix/>
          </a:blip>
          <a:srcRect b="0" l="0" r="0" t="0"/>
          <a:stretch/>
        </p:blipFill>
        <p:spPr>
          <a:xfrm>
            <a:off x="40600" y="236275"/>
            <a:ext cx="5156375" cy="356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1af649fad8_0_38"/>
          <p:cNvSpPr txBox="1"/>
          <p:nvPr>
            <p:ph idx="1" type="subTitle"/>
          </p:nvPr>
        </p:nvSpPr>
        <p:spPr>
          <a:xfrm>
            <a:off x="6017325" y="2131575"/>
            <a:ext cx="2781600" cy="143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sz="2000">
                <a:latin typeface="Tahoma"/>
                <a:ea typeface="Tahoma"/>
                <a:cs typeface="Tahoma"/>
                <a:sym typeface="Tahoma"/>
              </a:rPr>
              <a:t>Figure 3:  A quantitative measurement of the scores for the strategies (grouped here by strategy type) with a new factor, cost.</a:t>
            </a:r>
            <a:endParaRPr sz="2000">
              <a:latin typeface="Tahoma"/>
              <a:ea typeface="Tahoma"/>
              <a:cs typeface="Tahoma"/>
              <a:sym typeface="Tahoma"/>
            </a:endParaRPr>
          </a:p>
        </p:txBody>
      </p:sp>
      <p:sp>
        <p:nvSpPr>
          <p:cNvPr id="299" name="Google Shape;299;g11af649fad8_0_38"/>
          <p:cNvSpPr txBox="1"/>
          <p:nvPr>
            <p:ph type="title"/>
          </p:nvPr>
        </p:nvSpPr>
        <p:spPr>
          <a:xfrm>
            <a:off x="4570150" y="356125"/>
            <a:ext cx="4173900" cy="937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400"/>
              <a:buNone/>
            </a:pPr>
            <a:r>
              <a:rPr lang="en" sz="3800">
                <a:latin typeface="Tahoma"/>
                <a:ea typeface="Tahoma"/>
                <a:cs typeface="Tahoma"/>
                <a:sym typeface="Tahoma"/>
              </a:rPr>
              <a:t>Final</a:t>
            </a:r>
            <a:br>
              <a:rPr lang="en" sz="3800">
                <a:latin typeface="Tahoma"/>
                <a:ea typeface="Tahoma"/>
                <a:cs typeface="Tahoma"/>
                <a:sym typeface="Tahoma"/>
              </a:rPr>
            </a:br>
            <a:r>
              <a:rPr lang="en" sz="3800">
                <a:latin typeface="Tahoma"/>
                <a:ea typeface="Tahoma"/>
                <a:cs typeface="Tahoma"/>
                <a:sym typeface="Tahoma"/>
              </a:rPr>
              <a:t>Strategy</a:t>
            </a:r>
            <a:br>
              <a:rPr lang="en" sz="3800">
                <a:latin typeface="Tahoma"/>
                <a:ea typeface="Tahoma"/>
                <a:cs typeface="Tahoma"/>
                <a:sym typeface="Tahoma"/>
              </a:rPr>
            </a:br>
            <a:r>
              <a:rPr lang="en" sz="3800">
                <a:latin typeface="Tahoma"/>
                <a:ea typeface="Tahoma"/>
                <a:cs typeface="Tahoma"/>
                <a:sym typeface="Tahoma"/>
              </a:rPr>
              <a:t>Scores</a:t>
            </a:r>
            <a:endParaRPr sz="3800">
              <a:latin typeface="Tahoma"/>
              <a:ea typeface="Tahoma"/>
              <a:cs typeface="Tahoma"/>
              <a:sym typeface="Tahoma"/>
            </a:endParaRPr>
          </a:p>
        </p:txBody>
      </p:sp>
      <p:pic>
        <p:nvPicPr>
          <p:cNvPr id="300" name="Google Shape;300;g11af649fad8_0_38"/>
          <p:cNvPicPr preferRelativeResize="0"/>
          <p:nvPr/>
        </p:nvPicPr>
        <p:blipFill>
          <a:blip r:embed="rId3">
            <a:alphaModFix/>
          </a:blip>
          <a:stretch>
            <a:fillRect/>
          </a:stretch>
        </p:blipFill>
        <p:spPr>
          <a:xfrm>
            <a:off x="8197594" y="3983699"/>
            <a:ext cx="868756" cy="1159800"/>
          </a:xfrm>
          <a:prstGeom prst="rect">
            <a:avLst/>
          </a:prstGeom>
          <a:noFill/>
          <a:ln>
            <a:noFill/>
          </a:ln>
        </p:spPr>
      </p:pic>
      <p:pic>
        <p:nvPicPr>
          <p:cNvPr id="301" name="Google Shape;301;g11af649fad8_0_38" title="Chart"/>
          <p:cNvPicPr preferRelativeResize="0"/>
          <p:nvPr/>
        </p:nvPicPr>
        <p:blipFill>
          <a:blip r:embed="rId4">
            <a:alphaModFix/>
          </a:blip>
          <a:stretch>
            <a:fillRect/>
          </a:stretch>
        </p:blipFill>
        <p:spPr>
          <a:xfrm>
            <a:off x="76425" y="89625"/>
            <a:ext cx="5940900" cy="3843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1af649fad8_0_46"/>
          <p:cNvSpPr txBox="1"/>
          <p:nvPr>
            <p:ph type="ctrTitle"/>
          </p:nvPr>
        </p:nvSpPr>
        <p:spPr>
          <a:xfrm>
            <a:off x="170200" y="1753200"/>
            <a:ext cx="4623600" cy="19263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en">
                <a:latin typeface="Tahoma"/>
                <a:ea typeface="Tahoma"/>
                <a:cs typeface="Tahoma"/>
                <a:sym typeface="Tahoma"/>
              </a:rPr>
              <a:t>Conclusion</a:t>
            </a:r>
            <a:endParaRPr>
              <a:latin typeface="Tahoma"/>
              <a:ea typeface="Tahoma"/>
              <a:cs typeface="Tahoma"/>
              <a:sym typeface="Tahoma"/>
            </a:endParaRPr>
          </a:p>
        </p:txBody>
      </p:sp>
      <p:pic>
        <p:nvPicPr>
          <p:cNvPr id="307" name="Google Shape;307;g11af649fad8_0_46"/>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7"/>
          <p:cNvSpPr txBox="1"/>
          <p:nvPr>
            <p:ph idx="1" type="subTitle"/>
          </p:nvPr>
        </p:nvSpPr>
        <p:spPr>
          <a:xfrm flipH="1">
            <a:off x="686925" y="1026225"/>
            <a:ext cx="7085100" cy="29118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Tahoma"/>
              <a:buChar char="●"/>
            </a:pPr>
            <a:r>
              <a:rPr lang="en" sz="2400">
                <a:latin typeface="Tahoma"/>
                <a:ea typeface="Tahoma"/>
                <a:cs typeface="Tahoma"/>
                <a:sym typeface="Tahoma"/>
              </a:rPr>
              <a:t>Identifying areas to further improve the matrix (for example, adding new strategies and criteria)</a:t>
            </a:r>
            <a:endParaRPr sz="2400">
              <a:latin typeface="Tahoma"/>
              <a:ea typeface="Tahoma"/>
              <a:cs typeface="Tahoma"/>
              <a:sym typeface="Tahoma"/>
            </a:endParaRPr>
          </a:p>
          <a:p>
            <a:pPr indent="-381000" lvl="0" marL="457200" rtl="0" algn="l">
              <a:lnSpc>
                <a:spcPct val="100000"/>
              </a:lnSpc>
              <a:spcBef>
                <a:spcPts val="0"/>
              </a:spcBef>
              <a:spcAft>
                <a:spcPts val="0"/>
              </a:spcAft>
              <a:buSzPts val="2400"/>
              <a:buFont typeface="Tahoma"/>
              <a:buChar char="●"/>
            </a:pPr>
            <a:r>
              <a:rPr lang="en" sz="2400">
                <a:latin typeface="Tahoma"/>
                <a:ea typeface="Tahoma"/>
                <a:cs typeface="Tahoma"/>
                <a:sym typeface="Tahoma"/>
              </a:rPr>
              <a:t>Sharing these assessments of outreach strategies with other public engagement professionals</a:t>
            </a:r>
            <a:endParaRPr sz="2400">
              <a:latin typeface="Tahoma"/>
              <a:ea typeface="Tahoma"/>
              <a:cs typeface="Tahoma"/>
              <a:sym typeface="Tahoma"/>
            </a:endParaRPr>
          </a:p>
          <a:p>
            <a:pPr indent="-381000" lvl="0" marL="457200" rtl="0" algn="l">
              <a:lnSpc>
                <a:spcPct val="100000"/>
              </a:lnSpc>
              <a:spcBef>
                <a:spcPts val="0"/>
              </a:spcBef>
              <a:spcAft>
                <a:spcPts val="0"/>
              </a:spcAft>
              <a:buSzPts val="2400"/>
              <a:buFont typeface="Tahoma"/>
              <a:buChar char="●"/>
            </a:pPr>
            <a:r>
              <a:rPr lang="en" sz="2400">
                <a:latin typeface="Tahoma"/>
                <a:ea typeface="Tahoma"/>
                <a:cs typeface="Tahoma"/>
                <a:sym typeface="Tahoma"/>
              </a:rPr>
              <a:t>Sharing the matrix with other groups and missions</a:t>
            </a:r>
            <a:endParaRPr sz="2400">
              <a:latin typeface="Tahoma"/>
              <a:ea typeface="Tahoma"/>
              <a:cs typeface="Tahoma"/>
              <a:sym typeface="Tahoma"/>
            </a:endParaRPr>
          </a:p>
          <a:p>
            <a:pPr indent="0" lvl="0" marL="0" rtl="0" algn="l">
              <a:lnSpc>
                <a:spcPct val="100000"/>
              </a:lnSpc>
              <a:spcBef>
                <a:spcPts val="0"/>
              </a:spcBef>
              <a:spcAft>
                <a:spcPts val="0"/>
              </a:spcAft>
              <a:buSzPts val="1200"/>
              <a:buNone/>
            </a:pPr>
            <a:r>
              <a:t/>
            </a:r>
            <a:endParaRPr sz="2400">
              <a:latin typeface="Tahoma"/>
              <a:ea typeface="Tahoma"/>
              <a:cs typeface="Tahoma"/>
              <a:sym typeface="Tahoma"/>
            </a:endParaRPr>
          </a:p>
        </p:txBody>
      </p:sp>
      <p:sp>
        <p:nvSpPr>
          <p:cNvPr id="313" name="Google Shape;313;p7"/>
          <p:cNvSpPr txBox="1"/>
          <p:nvPr>
            <p:ph idx="12" type="sldNum"/>
          </p:nvPr>
        </p:nvSpPr>
        <p:spPr>
          <a:xfrm>
            <a:off x="8628200" y="440475"/>
            <a:ext cx="4380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 sz="1800"/>
              <a:t>‹#›</a:t>
            </a:fld>
            <a:endParaRPr sz="1800"/>
          </a:p>
        </p:txBody>
      </p:sp>
      <p:sp>
        <p:nvSpPr>
          <p:cNvPr id="314" name="Google Shape;314;p7"/>
          <p:cNvSpPr txBox="1"/>
          <p:nvPr>
            <p:ph type="title"/>
          </p:nvPr>
        </p:nvSpPr>
        <p:spPr>
          <a:xfrm>
            <a:off x="591875" y="339650"/>
            <a:ext cx="5081400" cy="6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latin typeface="Tahoma"/>
                <a:ea typeface="Tahoma"/>
                <a:cs typeface="Tahoma"/>
                <a:sym typeface="Tahoma"/>
              </a:rPr>
              <a:t>Implications and Future Use</a:t>
            </a:r>
            <a:endParaRPr>
              <a:latin typeface="Tahoma"/>
              <a:ea typeface="Tahoma"/>
              <a:cs typeface="Tahoma"/>
              <a:sym typeface="Tahoma"/>
            </a:endParaRPr>
          </a:p>
        </p:txBody>
      </p:sp>
      <p:pic>
        <p:nvPicPr>
          <p:cNvPr id="315" name="Google Shape;315;p7"/>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1"/>
          <p:cNvSpPr txBox="1"/>
          <p:nvPr>
            <p:ph type="title"/>
          </p:nvPr>
        </p:nvSpPr>
        <p:spPr>
          <a:xfrm rot="113">
            <a:off x="46700" y="362575"/>
            <a:ext cx="9144000" cy="123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sz="6000"/>
              <a:t>Acknowledgements</a:t>
            </a:r>
            <a:endParaRPr sz="6000"/>
          </a:p>
        </p:txBody>
      </p:sp>
      <p:sp>
        <p:nvSpPr>
          <p:cNvPr id="321" name="Google Shape;321;p11"/>
          <p:cNvSpPr txBox="1"/>
          <p:nvPr>
            <p:ph idx="1" type="subTitle"/>
          </p:nvPr>
        </p:nvSpPr>
        <p:spPr>
          <a:xfrm flipH="1">
            <a:off x="111925" y="1420175"/>
            <a:ext cx="8320800" cy="336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chemeClr val="lt1"/>
                </a:solidFill>
              </a:rPr>
              <a:t>The original cause-effect matrix was created in partial fulfillment of Michigan State University Applied Engineering capstone courses. The work is a result of the Psyche Student Collaborations component of NASA’s Psyche Mission (https://psyche.asu.edu). “Psyche: A Journey to a Metal World” [Contract number NNM16AA09C] is part of the NASA Discovery Program mission to solar system targets. Trade names and trademarks of ASU and NASA are used in this work for identification only. Their usage does not constitute an official endorsement, either expressed or implied, by Arizona State University or National Aeronautics and Space Administration. The content is solely the responsibility of the authors and does not necessarily represent the official views of ASU or NASA.  https://psyche.asu.edu/capstone-projects  </a:t>
            </a:r>
            <a:endParaRPr sz="1700">
              <a:solidFill>
                <a:schemeClr val="lt1"/>
              </a:solidFill>
            </a:endParaRPr>
          </a:p>
          <a:p>
            <a:pPr indent="0" lvl="0" marL="0" rtl="0" algn="l">
              <a:lnSpc>
                <a:spcPct val="100000"/>
              </a:lnSpc>
              <a:spcBef>
                <a:spcPts val="0"/>
              </a:spcBef>
              <a:spcAft>
                <a:spcPts val="0"/>
              </a:spcAft>
              <a:buNone/>
            </a:pPr>
            <a:r>
              <a:t/>
            </a:r>
            <a:endParaRPr sz="1700">
              <a:solidFill>
                <a:schemeClr val="lt1"/>
              </a:solidFill>
            </a:endParaRPr>
          </a:p>
          <a:p>
            <a:pPr indent="0" lvl="0" marL="0" rtl="0" algn="l">
              <a:lnSpc>
                <a:spcPct val="100000"/>
              </a:lnSpc>
              <a:spcBef>
                <a:spcPts val="0"/>
              </a:spcBef>
              <a:spcAft>
                <a:spcPts val="0"/>
              </a:spcAft>
              <a:buSzPts val="1200"/>
              <a:buNone/>
            </a:pPr>
            <a:r>
              <a:rPr lang="en" sz="1700">
                <a:solidFill>
                  <a:schemeClr val="lt1"/>
                </a:solidFill>
              </a:rPr>
              <a:t>Special thanks to Cassie Bowman and the Psyche Student Collab Team, AZ NASA Space Grant</a:t>
            </a:r>
            <a:endParaRPr sz="1700">
              <a:solidFill>
                <a:schemeClr val="lt1"/>
              </a:solidFill>
            </a:endParaRPr>
          </a:p>
        </p:txBody>
      </p:sp>
      <p:pic>
        <p:nvPicPr>
          <p:cNvPr id="322" name="Google Shape;322;p11"/>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2144"/>
        </a:solidFill>
      </p:bgPr>
    </p:bg>
    <p:spTree>
      <p:nvGrpSpPr>
        <p:cNvPr id="326" name="Shape 326"/>
        <p:cNvGrpSpPr/>
        <p:nvPr/>
      </p:nvGrpSpPr>
      <p:grpSpPr>
        <a:xfrm>
          <a:off x="0" y="0"/>
          <a:ext cx="0" cy="0"/>
          <a:chOff x="0" y="0"/>
          <a:chExt cx="0" cy="0"/>
        </a:xfrm>
      </p:grpSpPr>
      <p:sp>
        <p:nvSpPr>
          <p:cNvPr id="327" name="Google Shape;327;g123bb1d474c_0_0"/>
          <p:cNvSpPr txBox="1"/>
          <p:nvPr>
            <p:ph type="title"/>
          </p:nvPr>
        </p:nvSpPr>
        <p:spPr>
          <a:xfrm rot="142">
            <a:off x="940350" y="1806900"/>
            <a:ext cx="7263300" cy="123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ahoma"/>
                <a:ea typeface="Tahoma"/>
                <a:cs typeface="Tahoma"/>
                <a:sym typeface="Tahoma"/>
              </a:rPr>
              <a:t>Thank You</a:t>
            </a:r>
            <a:endParaRPr>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txBox="1"/>
          <p:nvPr>
            <p:ph idx="4" type="title"/>
          </p:nvPr>
        </p:nvSpPr>
        <p:spPr>
          <a:xfrm>
            <a:off x="591875" y="339650"/>
            <a:ext cx="7193100" cy="6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latin typeface="Tahoma"/>
                <a:ea typeface="Tahoma"/>
                <a:cs typeface="Tahoma"/>
                <a:sym typeface="Tahoma"/>
              </a:rPr>
              <a:t>Project Overview</a:t>
            </a:r>
            <a:endParaRPr>
              <a:latin typeface="Tahoma"/>
              <a:ea typeface="Tahoma"/>
              <a:cs typeface="Tahoma"/>
              <a:sym typeface="Tahoma"/>
            </a:endParaRPr>
          </a:p>
        </p:txBody>
      </p:sp>
      <p:sp>
        <p:nvSpPr>
          <p:cNvPr id="222" name="Google Shape;222;p5"/>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fld id="{00000000-1234-1234-1234-123412341234}" type="slidenum">
              <a:rPr lang="en"/>
              <a:t>‹#›</a:t>
            </a:fld>
            <a:endParaRPr/>
          </a:p>
        </p:txBody>
      </p:sp>
      <p:sp>
        <p:nvSpPr>
          <p:cNvPr id="223" name="Google Shape;223;p5"/>
          <p:cNvSpPr txBox="1"/>
          <p:nvPr>
            <p:ph idx="5" type="subTitle"/>
          </p:nvPr>
        </p:nvSpPr>
        <p:spPr>
          <a:xfrm flipH="1">
            <a:off x="705800" y="1843500"/>
            <a:ext cx="7406100" cy="1456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r>
              <a:rPr lang="en" sz="2700">
                <a:latin typeface="Tahoma"/>
                <a:ea typeface="Tahoma"/>
                <a:cs typeface="Tahoma"/>
                <a:sym typeface="Tahoma"/>
              </a:rPr>
              <a:t>NASA’s Psyche mission, led by ASU, is a unique space mission targeting the metal-rich asteroid (16) Psyche. </a:t>
            </a:r>
            <a:br>
              <a:rPr lang="en" sz="2700">
                <a:latin typeface="Tahoma"/>
                <a:ea typeface="Tahoma"/>
                <a:cs typeface="Tahoma"/>
                <a:sym typeface="Tahoma"/>
              </a:rPr>
            </a:br>
            <a:br>
              <a:rPr lang="en" sz="2700">
                <a:latin typeface="Tahoma"/>
                <a:ea typeface="Tahoma"/>
                <a:cs typeface="Tahoma"/>
                <a:sym typeface="Tahoma"/>
              </a:rPr>
            </a:br>
            <a:r>
              <a:rPr lang="en" sz="2700">
                <a:latin typeface="Tahoma"/>
                <a:ea typeface="Tahoma"/>
                <a:cs typeface="Tahoma"/>
                <a:sym typeface="Tahoma"/>
              </a:rPr>
              <a:t>To inspire future generations and help everyone feel included in exploration, public engagement strategies are essential.</a:t>
            </a:r>
            <a:endParaRPr sz="2700">
              <a:latin typeface="Tahoma"/>
              <a:ea typeface="Tahoma"/>
              <a:cs typeface="Tahoma"/>
              <a:sym typeface="Tahoma"/>
            </a:endParaRPr>
          </a:p>
        </p:txBody>
      </p:sp>
      <p:pic>
        <p:nvPicPr>
          <p:cNvPr id="224" name="Google Shape;224;p5"/>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1af649fad8_0_60"/>
          <p:cNvSpPr txBox="1"/>
          <p:nvPr>
            <p:ph idx="3" type="subTitle"/>
          </p:nvPr>
        </p:nvSpPr>
        <p:spPr>
          <a:xfrm flipH="1">
            <a:off x="1144500" y="1098950"/>
            <a:ext cx="6333900" cy="347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2300">
                <a:latin typeface="Tahoma"/>
                <a:ea typeface="Tahoma"/>
                <a:cs typeface="Tahoma"/>
                <a:sym typeface="Tahoma"/>
              </a:rPr>
              <a:t>To find out which strategies are effective, this project tested and extended a </a:t>
            </a:r>
            <a:r>
              <a:rPr b="1" lang="en" sz="2300">
                <a:latin typeface="Tahoma"/>
                <a:ea typeface="Tahoma"/>
                <a:cs typeface="Tahoma"/>
                <a:sym typeface="Tahoma"/>
              </a:rPr>
              <a:t>weighted matrix </a:t>
            </a:r>
            <a:r>
              <a:rPr lang="en" sz="2300">
                <a:latin typeface="Tahoma"/>
                <a:ea typeface="Tahoma"/>
                <a:cs typeface="Tahoma"/>
                <a:sym typeface="Tahoma"/>
              </a:rPr>
              <a:t>(originally developed by Psyche capstone students) to evaluate public engagement strategies against a large set of criteria. </a:t>
            </a:r>
            <a:endParaRPr sz="2300">
              <a:latin typeface="Tahoma"/>
              <a:ea typeface="Tahoma"/>
              <a:cs typeface="Tahoma"/>
              <a:sym typeface="Tahoma"/>
            </a:endParaRPr>
          </a:p>
          <a:p>
            <a:pPr indent="0" lvl="0" marL="0" rtl="0" algn="l">
              <a:lnSpc>
                <a:spcPct val="100000"/>
              </a:lnSpc>
              <a:spcBef>
                <a:spcPts val="0"/>
              </a:spcBef>
              <a:spcAft>
                <a:spcPts val="0"/>
              </a:spcAft>
              <a:buSzPts val="1200"/>
              <a:buNone/>
            </a:pPr>
            <a:r>
              <a:t/>
            </a:r>
            <a:endParaRPr sz="2300">
              <a:latin typeface="Tahoma"/>
              <a:ea typeface="Tahoma"/>
              <a:cs typeface="Tahoma"/>
              <a:sym typeface="Tahoma"/>
            </a:endParaRPr>
          </a:p>
          <a:p>
            <a:pPr indent="0" lvl="0" marL="0" rtl="0" algn="l">
              <a:lnSpc>
                <a:spcPct val="100000"/>
              </a:lnSpc>
              <a:spcBef>
                <a:spcPts val="0"/>
              </a:spcBef>
              <a:spcAft>
                <a:spcPts val="0"/>
              </a:spcAft>
              <a:buSzPts val="1200"/>
              <a:buNone/>
            </a:pPr>
            <a:r>
              <a:rPr lang="en" sz="2300">
                <a:latin typeface="Tahoma"/>
                <a:ea typeface="Tahoma"/>
                <a:cs typeface="Tahoma"/>
                <a:sym typeface="Tahoma"/>
              </a:rPr>
              <a:t>The goal is to provide a quantitative “score” for each item based on a qualitative assessment. </a:t>
            </a:r>
            <a:endParaRPr sz="2300">
              <a:latin typeface="Tahoma"/>
              <a:ea typeface="Tahoma"/>
              <a:cs typeface="Tahoma"/>
              <a:sym typeface="Tahoma"/>
            </a:endParaRPr>
          </a:p>
        </p:txBody>
      </p:sp>
      <p:sp>
        <p:nvSpPr>
          <p:cNvPr id="230" name="Google Shape;230;g11af649fad8_0_60"/>
          <p:cNvSpPr txBox="1"/>
          <p:nvPr>
            <p:ph idx="4" type="title"/>
          </p:nvPr>
        </p:nvSpPr>
        <p:spPr>
          <a:xfrm>
            <a:off x="591875" y="339650"/>
            <a:ext cx="7193100" cy="6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3500">
                <a:latin typeface="Tahoma"/>
                <a:ea typeface="Tahoma"/>
                <a:cs typeface="Tahoma"/>
                <a:sym typeface="Tahoma"/>
              </a:rPr>
              <a:t>Goal</a:t>
            </a:r>
            <a:endParaRPr sz="3500">
              <a:latin typeface="Tahoma"/>
              <a:ea typeface="Tahoma"/>
              <a:cs typeface="Tahoma"/>
              <a:sym typeface="Tahoma"/>
            </a:endParaRPr>
          </a:p>
        </p:txBody>
      </p:sp>
      <p:sp>
        <p:nvSpPr>
          <p:cNvPr id="231" name="Google Shape;231;g11af649fad8_0_60"/>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fld id="{00000000-1234-1234-1234-123412341234}" type="slidenum">
              <a:rPr lang="en"/>
              <a:t>‹#›</a:t>
            </a:fld>
            <a:endParaRPr/>
          </a:p>
        </p:txBody>
      </p:sp>
      <p:pic>
        <p:nvPicPr>
          <p:cNvPr id="232" name="Google Shape;232;g11af649fad8_0_60"/>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
          <p:cNvSpPr txBox="1"/>
          <p:nvPr>
            <p:ph type="ctrTitle"/>
          </p:nvPr>
        </p:nvSpPr>
        <p:spPr>
          <a:xfrm>
            <a:off x="879900" y="1753201"/>
            <a:ext cx="3620400" cy="19263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en">
                <a:latin typeface="Tahoma"/>
                <a:ea typeface="Tahoma"/>
                <a:cs typeface="Tahoma"/>
                <a:sym typeface="Tahoma"/>
              </a:rPr>
              <a:t>Methods</a:t>
            </a:r>
            <a:endParaRPr>
              <a:latin typeface="Tahoma"/>
              <a:ea typeface="Tahoma"/>
              <a:cs typeface="Tahoma"/>
              <a:sym typeface="Tahoma"/>
            </a:endParaRPr>
          </a:p>
        </p:txBody>
      </p:sp>
      <p:pic>
        <p:nvPicPr>
          <p:cNvPr id="238" name="Google Shape;238;p2"/>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
          <p:cNvSpPr txBox="1"/>
          <p:nvPr>
            <p:ph idx="1" type="body"/>
          </p:nvPr>
        </p:nvSpPr>
        <p:spPr>
          <a:xfrm>
            <a:off x="1071575" y="1014350"/>
            <a:ext cx="7212000" cy="39336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Font typeface="Tahoma"/>
              <a:buChar char="●"/>
            </a:pPr>
            <a:r>
              <a:rPr lang="en" sz="2200">
                <a:latin typeface="Tahoma"/>
                <a:ea typeface="Tahoma"/>
                <a:cs typeface="Tahoma"/>
                <a:sym typeface="Tahoma"/>
              </a:rPr>
              <a:t>After coming up with a list of 22 additional public engagement strategies (bringing the total number of strategies analyzed to 45), they were evaluated using the criteria shown in Figure 1. </a:t>
            </a:r>
            <a:br>
              <a:rPr lang="en" sz="2200">
                <a:latin typeface="Tahoma"/>
                <a:ea typeface="Tahoma"/>
                <a:cs typeface="Tahoma"/>
                <a:sym typeface="Tahoma"/>
              </a:rPr>
            </a:br>
            <a:endParaRPr sz="2200">
              <a:latin typeface="Tahoma"/>
              <a:ea typeface="Tahoma"/>
              <a:cs typeface="Tahoma"/>
              <a:sym typeface="Tahoma"/>
            </a:endParaRPr>
          </a:p>
          <a:p>
            <a:pPr indent="-368300" lvl="0" marL="457200" rtl="0" algn="l">
              <a:lnSpc>
                <a:spcPct val="100000"/>
              </a:lnSpc>
              <a:spcBef>
                <a:spcPts val="0"/>
              </a:spcBef>
              <a:spcAft>
                <a:spcPts val="0"/>
              </a:spcAft>
              <a:buSzPts val="2200"/>
              <a:buFont typeface="Tahoma"/>
              <a:buChar char="●"/>
            </a:pPr>
            <a:r>
              <a:rPr lang="en" sz="2200">
                <a:latin typeface="Tahoma"/>
                <a:ea typeface="Tahoma"/>
                <a:cs typeface="Tahoma"/>
                <a:sym typeface="Tahoma"/>
              </a:rPr>
              <a:t>Each public engagement strategy received an independent quantitative score and qualitative justification. </a:t>
            </a:r>
            <a:br>
              <a:rPr lang="en" sz="2200">
                <a:latin typeface="Tahoma"/>
                <a:ea typeface="Tahoma"/>
                <a:cs typeface="Tahoma"/>
                <a:sym typeface="Tahoma"/>
              </a:rPr>
            </a:br>
            <a:endParaRPr sz="2200">
              <a:latin typeface="Tahoma"/>
              <a:ea typeface="Tahoma"/>
              <a:cs typeface="Tahoma"/>
              <a:sym typeface="Tahoma"/>
            </a:endParaRPr>
          </a:p>
          <a:p>
            <a:pPr indent="-368300" lvl="0" marL="457200" rtl="0" algn="l">
              <a:lnSpc>
                <a:spcPct val="100000"/>
              </a:lnSpc>
              <a:spcBef>
                <a:spcPts val="0"/>
              </a:spcBef>
              <a:spcAft>
                <a:spcPts val="0"/>
              </a:spcAft>
              <a:buSzPts val="2200"/>
              <a:buFont typeface="Tahoma"/>
              <a:buChar char="●"/>
            </a:pPr>
            <a:r>
              <a:rPr lang="en" sz="2200">
                <a:latin typeface="Tahoma"/>
                <a:ea typeface="Tahoma"/>
                <a:cs typeface="Tahoma"/>
                <a:sym typeface="Tahoma"/>
              </a:rPr>
              <a:t>Those individual scores, multiplied by the weights given to the criteria, resulted in a final score (out of a total of 558 possible points).</a:t>
            </a:r>
            <a:endParaRPr sz="2200">
              <a:latin typeface="Tahoma"/>
              <a:ea typeface="Tahoma"/>
              <a:cs typeface="Tahoma"/>
              <a:sym typeface="Tahoma"/>
            </a:endParaRPr>
          </a:p>
          <a:p>
            <a:pPr indent="0" lvl="0" marL="0" rtl="0" algn="l">
              <a:lnSpc>
                <a:spcPct val="100000"/>
              </a:lnSpc>
              <a:spcBef>
                <a:spcPts val="0"/>
              </a:spcBef>
              <a:spcAft>
                <a:spcPts val="0"/>
              </a:spcAft>
              <a:buNone/>
            </a:pPr>
            <a:r>
              <a:t/>
            </a:r>
            <a:endParaRPr sz="2200">
              <a:latin typeface="Tahoma"/>
              <a:ea typeface="Tahoma"/>
              <a:cs typeface="Tahoma"/>
              <a:sym typeface="Tahoma"/>
            </a:endParaRPr>
          </a:p>
          <a:p>
            <a:pPr indent="0" lvl="0" marL="0" rtl="0" algn="l">
              <a:lnSpc>
                <a:spcPct val="100000"/>
              </a:lnSpc>
              <a:spcBef>
                <a:spcPts val="0"/>
              </a:spcBef>
              <a:spcAft>
                <a:spcPts val="0"/>
              </a:spcAft>
              <a:buSzPts val="1600"/>
              <a:buNone/>
            </a:pPr>
            <a:r>
              <a:t/>
            </a:r>
            <a:endParaRPr sz="2200">
              <a:latin typeface="Tahoma"/>
              <a:ea typeface="Tahoma"/>
              <a:cs typeface="Tahoma"/>
              <a:sym typeface="Tahoma"/>
            </a:endParaRPr>
          </a:p>
        </p:txBody>
      </p:sp>
      <p:sp>
        <p:nvSpPr>
          <p:cNvPr id="244" name="Google Shape;244;p4"/>
          <p:cNvSpPr txBox="1"/>
          <p:nvPr>
            <p:ph type="title"/>
          </p:nvPr>
        </p:nvSpPr>
        <p:spPr>
          <a:xfrm>
            <a:off x="591875" y="339650"/>
            <a:ext cx="3123600" cy="6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3500">
                <a:latin typeface="Tahoma"/>
                <a:ea typeface="Tahoma"/>
                <a:cs typeface="Tahoma"/>
                <a:sym typeface="Tahoma"/>
              </a:rPr>
              <a:t>Methods</a:t>
            </a:r>
            <a:endParaRPr sz="3500">
              <a:latin typeface="Tahoma"/>
              <a:ea typeface="Tahoma"/>
              <a:cs typeface="Tahoma"/>
              <a:sym typeface="Tahoma"/>
            </a:endParaRPr>
          </a:p>
        </p:txBody>
      </p:sp>
      <p:sp>
        <p:nvSpPr>
          <p:cNvPr id="245" name="Google Shape;245;p4"/>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 sz="1800"/>
              <a:t>‹#›</a:t>
            </a:fld>
            <a:endParaRPr sz="1800"/>
          </a:p>
        </p:txBody>
      </p:sp>
      <p:pic>
        <p:nvPicPr>
          <p:cNvPr id="246" name="Google Shape;246;p4"/>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1af649fad8_0_28"/>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 sz="1800"/>
              <a:t>‹#›</a:t>
            </a:fld>
            <a:endParaRPr sz="1800"/>
          </a:p>
        </p:txBody>
      </p:sp>
      <p:pic>
        <p:nvPicPr>
          <p:cNvPr id="252" name="Google Shape;252;g11af649fad8_0_28"/>
          <p:cNvPicPr preferRelativeResize="0"/>
          <p:nvPr/>
        </p:nvPicPr>
        <p:blipFill>
          <a:blip r:embed="rId3">
            <a:alphaModFix/>
          </a:blip>
          <a:stretch>
            <a:fillRect/>
          </a:stretch>
        </p:blipFill>
        <p:spPr>
          <a:xfrm>
            <a:off x="8197594" y="3983699"/>
            <a:ext cx="868756" cy="1159800"/>
          </a:xfrm>
          <a:prstGeom prst="rect">
            <a:avLst/>
          </a:prstGeom>
          <a:noFill/>
          <a:ln>
            <a:noFill/>
          </a:ln>
        </p:spPr>
      </p:pic>
      <p:pic>
        <p:nvPicPr>
          <p:cNvPr id="253" name="Google Shape;253;g11af649fad8_0_28"/>
          <p:cNvPicPr preferRelativeResize="0"/>
          <p:nvPr/>
        </p:nvPicPr>
        <p:blipFill rotWithShape="1">
          <a:blip r:embed="rId4">
            <a:alphaModFix/>
          </a:blip>
          <a:srcRect b="0" l="0" r="0" t="0"/>
          <a:stretch/>
        </p:blipFill>
        <p:spPr>
          <a:xfrm>
            <a:off x="102500" y="986310"/>
            <a:ext cx="8338700" cy="3023766"/>
          </a:xfrm>
          <a:prstGeom prst="rect">
            <a:avLst/>
          </a:prstGeom>
          <a:noFill/>
          <a:ln>
            <a:noFill/>
          </a:ln>
        </p:spPr>
      </p:pic>
      <p:sp>
        <p:nvSpPr>
          <p:cNvPr id="254" name="Google Shape;254;g11af649fad8_0_28"/>
          <p:cNvSpPr txBox="1"/>
          <p:nvPr>
            <p:ph type="title"/>
          </p:nvPr>
        </p:nvSpPr>
        <p:spPr>
          <a:xfrm>
            <a:off x="144600" y="209200"/>
            <a:ext cx="4072200" cy="6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Tahoma"/>
                <a:ea typeface="Tahoma"/>
                <a:cs typeface="Tahoma"/>
                <a:sym typeface="Tahoma"/>
              </a:rPr>
              <a:t>Figure 1: Flowchart </a:t>
            </a:r>
            <a:endParaRPr>
              <a:latin typeface="Tahoma"/>
              <a:ea typeface="Tahoma"/>
              <a:cs typeface="Tahoma"/>
              <a:sym typeface="Tahoma"/>
            </a:endParaRPr>
          </a:p>
          <a:p>
            <a:pPr indent="0" lvl="0" marL="0" rtl="0" algn="l">
              <a:lnSpc>
                <a:spcPct val="100000"/>
              </a:lnSpc>
              <a:spcBef>
                <a:spcPts val="0"/>
              </a:spcBef>
              <a:spcAft>
                <a:spcPts val="0"/>
              </a:spcAft>
              <a:buNone/>
            </a:pPr>
            <a:r>
              <a:t/>
            </a:r>
            <a:endParaRPr>
              <a:latin typeface="Tahoma"/>
              <a:ea typeface="Tahoma"/>
              <a:cs typeface="Tahoma"/>
              <a:sym typeface="Tahoma"/>
            </a:endParaRPr>
          </a:p>
          <a:p>
            <a:pPr indent="0" lvl="0" marL="0" rtl="0" algn="l">
              <a:lnSpc>
                <a:spcPct val="100000"/>
              </a:lnSpc>
              <a:spcBef>
                <a:spcPts val="0"/>
              </a:spcBef>
              <a:spcAft>
                <a:spcPts val="0"/>
              </a:spcAft>
              <a:buSzPts val="2400"/>
              <a:buNone/>
            </a:pPr>
            <a:r>
              <a:t/>
            </a:r>
            <a:endParaRPr>
              <a:latin typeface="Tahoma"/>
              <a:ea typeface="Tahoma"/>
              <a:cs typeface="Tahoma"/>
              <a:sym typeface="Tahoma"/>
            </a:endParaRPr>
          </a:p>
        </p:txBody>
      </p:sp>
      <p:sp>
        <p:nvSpPr>
          <p:cNvPr id="255" name="Google Shape;255;g11af649fad8_0_28"/>
          <p:cNvSpPr/>
          <p:nvPr/>
        </p:nvSpPr>
        <p:spPr>
          <a:xfrm>
            <a:off x="104000" y="2770300"/>
            <a:ext cx="2250300" cy="1304700"/>
          </a:xfrm>
          <a:prstGeom prst="rect">
            <a:avLst/>
          </a:prstGeom>
          <a:noFill/>
          <a:ln cap="flat" cmpd="sng" w="9525">
            <a:solidFill>
              <a:srgbClr val="3021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1af649fad8_0_28"/>
          <p:cNvSpPr/>
          <p:nvPr/>
        </p:nvSpPr>
        <p:spPr>
          <a:xfrm>
            <a:off x="2354251" y="2770300"/>
            <a:ext cx="1144200" cy="1304700"/>
          </a:xfrm>
          <a:prstGeom prst="rect">
            <a:avLst/>
          </a:prstGeom>
          <a:noFill/>
          <a:ln cap="flat" cmpd="sng" w="9525">
            <a:solidFill>
              <a:srgbClr val="3021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1af649fad8_0_28"/>
          <p:cNvSpPr/>
          <p:nvPr/>
        </p:nvSpPr>
        <p:spPr>
          <a:xfrm>
            <a:off x="3498375" y="2770300"/>
            <a:ext cx="2023500" cy="1304700"/>
          </a:xfrm>
          <a:prstGeom prst="rect">
            <a:avLst/>
          </a:prstGeom>
          <a:noFill/>
          <a:ln cap="flat" cmpd="sng" w="9525">
            <a:solidFill>
              <a:srgbClr val="3021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1af649fad8_0_28"/>
          <p:cNvSpPr/>
          <p:nvPr/>
        </p:nvSpPr>
        <p:spPr>
          <a:xfrm>
            <a:off x="5521875" y="2770300"/>
            <a:ext cx="1975800" cy="1304700"/>
          </a:xfrm>
          <a:prstGeom prst="rect">
            <a:avLst/>
          </a:prstGeom>
          <a:noFill/>
          <a:ln cap="flat" cmpd="sng" w="9525">
            <a:solidFill>
              <a:srgbClr val="3021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1af649fad8_0_28"/>
          <p:cNvSpPr/>
          <p:nvPr/>
        </p:nvSpPr>
        <p:spPr>
          <a:xfrm>
            <a:off x="7484000" y="2770300"/>
            <a:ext cx="1006500" cy="1304700"/>
          </a:xfrm>
          <a:prstGeom prst="rect">
            <a:avLst/>
          </a:prstGeom>
          <a:noFill/>
          <a:ln cap="flat" cmpd="sng" w="9525">
            <a:solidFill>
              <a:srgbClr val="3021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6"/>
          <p:cNvSpPr txBox="1"/>
          <p:nvPr>
            <p:ph idx="12" type="sldNum"/>
          </p:nvPr>
        </p:nvSpPr>
        <p:spPr>
          <a:xfrm>
            <a:off x="8628200" y="440475"/>
            <a:ext cx="3636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pic>
        <p:nvPicPr>
          <p:cNvPr id="265" name="Google Shape;265;p6"/>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266" name="Google Shape;266;p6"/>
          <p:cNvPicPr preferRelativeResize="0"/>
          <p:nvPr/>
        </p:nvPicPr>
        <p:blipFill>
          <a:blip r:embed="rId4">
            <a:alphaModFix/>
          </a:blip>
          <a:stretch>
            <a:fillRect/>
          </a:stretch>
        </p:blipFill>
        <p:spPr>
          <a:xfrm>
            <a:off x="-6" y="3983699"/>
            <a:ext cx="868756" cy="115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23bb1d464d_0_1"/>
          <p:cNvSpPr txBox="1"/>
          <p:nvPr>
            <p:ph type="title"/>
          </p:nvPr>
        </p:nvSpPr>
        <p:spPr>
          <a:xfrm>
            <a:off x="591875" y="339650"/>
            <a:ext cx="3123600" cy="6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ahoma"/>
                <a:ea typeface="Tahoma"/>
                <a:cs typeface="Tahoma"/>
                <a:sym typeface="Tahoma"/>
              </a:rPr>
              <a:t>Example</a:t>
            </a:r>
            <a:endParaRPr>
              <a:latin typeface="Tahoma"/>
              <a:ea typeface="Tahoma"/>
              <a:cs typeface="Tahoma"/>
              <a:sym typeface="Tahoma"/>
            </a:endParaRPr>
          </a:p>
        </p:txBody>
      </p:sp>
      <p:sp>
        <p:nvSpPr>
          <p:cNvPr id="272" name="Google Shape;272;g123bb1d464d_0_1"/>
          <p:cNvSpPr txBox="1"/>
          <p:nvPr>
            <p:ph idx="12" type="sldNum"/>
          </p:nvPr>
        </p:nvSpPr>
        <p:spPr>
          <a:xfrm>
            <a:off x="8628200" y="440475"/>
            <a:ext cx="363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800"/>
              <a:t>‹#›</a:t>
            </a:fld>
            <a:endParaRPr sz="1800"/>
          </a:p>
        </p:txBody>
      </p:sp>
      <p:sp>
        <p:nvSpPr>
          <p:cNvPr id="273" name="Google Shape;273;g123bb1d464d_0_1"/>
          <p:cNvSpPr/>
          <p:nvPr/>
        </p:nvSpPr>
        <p:spPr>
          <a:xfrm>
            <a:off x="5151351" y="1327960"/>
            <a:ext cx="2360931" cy="477800"/>
          </a:xfrm>
          <a:prstGeom prst="chevron">
            <a:avLst>
              <a:gd fmla="val 50000" name="adj"/>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800">
                <a:solidFill>
                  <a:srgbClr val="FFFFFF"/>
                </a:solidFill>
                <a:latin typeface="Tahoma"/>
                <a:ea typeface="Tahoma"/>
                <a:cs typeface="Tahoma"/>
                <a:sym typeface="Tahoma"/>
              </a:rPr>
              <a:t>Justification</a:t>
            </a:r>
            <a:endParaRPr i="0" sz="1800" u="none" cap="none" strike="noStrike">
              <a:solidFill>
                <a:srgbClr val="FFFFFF"/>
              </a:solidFill>
              <a:latin typeface="Tahoma"/>
              <a:ea typeface="Tahoma"/>
              <a:cs typeface="Tahoma"/>
              <a:sym typeface="Tahoma"/>
            </a:endParaRPr>
          </a:p>
        </p:txBody>
      </p:sp>
      <p:sp>
        <p:nvSpPr>
          <p:cNvPr id="274" name="Google Shape;274;g123bb1d464d_0_1"/>
          <p:cNvSpPr txBox="1"/>
          <p:nvPr/>
        </p:nvSpPr>
        <p:spPr>
          <a:xfrm>
            <a:off x="5151350" y="1805800"/>
            <a:ext cx="3187800" cy="3271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0"/>
              </a:spcBef>
              <a:spcAft>
                <a:spcPts val="0"/>
              </a:spcAft>
              <a:buClr>
                <a:srgbClr val="302144"/>
              </a:buClr>
              <a:buSzPts val="1900"/>
              <a:buFont typeface="Tahoma"/>
              <a:buChar char="●"/>
            </a:pPr>
            <a:r>
              <a:rPr lang="en" sz="1900">
                <a:solidFill>
                  <a:srgbClr val="302144"/>
                </a:solidFill>
                <a:latin typeface="Tahoma"/>
                <a:ea typeface="Tahoma"/>
                <a:cs typeface="Tahoma"/>
                <a:sym typeface="Tahoma"/>
              </a:rPr>
              <a:t>Financial cost (for both consumer and producer) can be high. </a:t>
            </a:r>
            <a:endParaRPr sz="1900">
              <a:solidFill>
                <a:srgbClr val="302144"/>
              </a:solidFill>
              <a:latin typeface="Tahoma"/>
              <a:ea typeface="Tahoma"/>
              <a:cs typeface="Tahoma"/>
              <a:sym typeface="Tahoma"/>
            </a:endParaRPr>
          </a:p>
          <a:p>
            <a:pPr indent="-349250" lvl="0" marL="457200" marR="0" rtl="0" algn="l">
              <a:lnSpc>
                <a:spcPct val="115000"/>
              </a:lnSpc>
              <a:spcBef>
                <a:spcPts val="0"/>
              </a:spcBef>
              <a:spcAft>
                <a:spcPts val="0"/>
              </a:spcAft>
              <a:buClr>
                <a:srgbClr val="302144"/>
              </a:buClr>
              <a:buSzPts val="1900"/>
              <a:buFont typeface="Tahoma"/>
              <a:buChar char="●"/>
            </a:pPr>
            <a:r>
              <a:rPr lang="en" sz="1900">
                <a:solidFill>
                  <a:srgbClr val="302144"/>
                </a:solidFill>
                <a:latin typeface="Tahoma"/>
                <a:ea typeface="Tahoma"/>
                <a:cs typeface="Tahoma"/>
                <a:sym typeface="Tahoma"/>
              </a:rPr>
              <a:t>Clothing is not as sustainable. </a:t>
            </a:r>
            <a:endParaRPr sz="1900">
              <a:solidFill>
                <a:srgbClr val="302144"/>
              </a:solidFill>
              <a:latin typeface="Tahoma"/>
              <a:ea typeface="Tahoma"/>
              <a:cs typeface="Tahoma"/>
              <a:sym typeface="Tahoma"/>
            </a:endParaRPr>
          </a:p>
          <a:p>
            <a:pPr indent="-349250" lvl="0" marL="457200" marR="0" rtl="0" algn="l">
              <a:lnSpc>
                <a:spcPct val="115000"/>
              </a:lnSpc>
              <a:spcBef>
                <a:spcPts val="0"/>
              </a:spcBef>
              <a:spcAft>
                <a:spcPts val="0"/>
              </a:spcAft>
              <a:buClr>
                <a:srgbClr val="302144"/>
              </a:buClr>
              <a:buSzPts val="1900"/>
              <a:buFont typeface="Tahoma"/>
              <a:buChar char="●"/>
            </a:pPr>
            <a:r>
              <a:rPr lang="en" sz="1900">
                <a:solidFill>
                  <a:srgbClr val="302144"/>
                </a:solidFill>
                <a:latin typeface="Tahoma"/>
                <a:ea typeface="Tahoma"/>
                <a:cs typeface="Tahoma"/>
                <a:sym typeface="Tahoma"/>
              </a:rPr>
              <a:t>There is no scientifically enriching component.</a:t>
            </a:r>
            <a:endParaRPr sz="1900">
              <a:solidFill>
                <a:srgbClr val="302144"/>
              </a:solidFill>
              <a:latin typeface="Tahoma"/>
              <a:ea typeface="Tahoma"/>
              <a:cs typeface="Tahoma"/>
              <a:sym typeface="Tahoma"/>
            </a:endParaRPr>
          </a:p>
          <a:p>
            <a:pPr indent="0" lvl="0" marL="457200" marR="0" rtl="0" algn="l">
              <a:lnSpc>
                <a:spcPct val="115000"/>
              </a:lnSpc>
              <a:spcBef>
                <a:spcPts val="0"/>
              </a:spcBef>
              <a:spcAft>
                <a:spcPts val="0"/>
              </a:spcAft>
              <a:buNone/>
            </a:pPr>
            <a:r>
              <a:rPr lang="en" sz="1900">
                <a:solidFill>
                  <a:srgbClr val="302144"/>
                </a:solidFill>
                <a:latin typeface="Tahoma"/>
                <a:ea typeface="Tahoma"/>
                <a:cs typeface="Tahoma"/>
                <a:sym typeface="Tahoma"/>
              </a:rPr>
              <a:t> </a:t>
            </a:r>
            <a:endParaRPr sz="1900">
              <a:solidFill>
                <a:srgbClr val="302144"/>
              </a:solidFill>
              <a:latin typeface="Tahoma"/>
              <a:ea typeface="Tahoma"/>
              <a:cs typeface="Tahoma"/>
              <a:sym typeface="Tahoma"/>
            </a:endParaRPr>
          </a:p>
          <a:p>
            <a:pPr indent="0" lvl="0" marL="0" marR="0" rtl="0" algn="l">
              <a:lnSpc>
                <a:spcPct val="115000"/>
              </a:lnSpc>
              <a:spcBef>
                <a:spcPts val="0"/>
              </a:spcBef>
              <a:spcAft>
                <a:spcPts val="0"/>
              </a:spcAft>
              <a:buNone/>
            </a:pPr>
            <a:r>
              <a:rPr lang="en" sz="1900">
                <a:solidFill>
                  <a:srgbClr val="302144"/>
                </a:solidFill>
                <a:latin typeface="Tahoma"/>
                <a:ea typeface="Tahoma"/>
                <a:cs typeface="Tahoma"/>
                <a:sym typeface="Tahoma"/>
              </a:rPr>
              <a:t>These are a few reasons!</a:t>
            </a:r>
            <a:endParaRPr sz="1900">
              <a:solidFill>
                <a:srgbClr val="302144"/>
              </a:solidFill>
              <a:latin typeface="Tahoma"/>
              <a:ea typeface="Tahoma"/>
              <a:cs typeface="Tahoma"/>
              <a:sym typeface="Tahoma"/>
            </a:endParaRPr>
          </a:p>
        </p:txBody>
      </p:sp>
      <p:sp>
        <p:nvSpPr>
          <p:cNvPr id="275" name="Google Shape;275;g123bb1d464d_0_1"/>
          <p:cNvSpPr/>
          <p:nvPr/>
        </p:nvSpPr>
        <p:spPr>
          <a:xfrm>
            <a:off x="991725" y="1327888"/>
            <a:ext cx="2533200" cy="4779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800">
                <a:solidFill>
                  <a:srgbClr val="FFFFFF"/>
                </a:solidFill>
                <a:latin typeface="Tahoma"/>
                <a:ea typeface="Tahoma"/>
                <a:cs typeface="Tahoma"/>
                <a:sym typeface="Tahoma"/>
              </a:rPr>
              <a:t>Strategy: Streetwear/Clothing </a:t>
            </a:r>
            <a:endParaRPr i="0" sz="1800" u="none" cap="none" strike="noStrike">
              <a:solidFill>
                <a:srgbClr val="FFFFFF"/>
              </a:solidFill>
              <a:latin typeface="Tahoma"/>
              <a:ea typeface="Tahoma"/>
              <a:cs typeface="Tahoma"/>
              <a:sym typeface="Tahoma"/>
            </a:endParaRPr>
          </a:p>
        </p:txBody>
      </p:sp>
      <p:sp>
        <p:nvSpPr>
          <p:cNvPr id="276" name="Google Shape;276;g123bb1d464d_0_1"/>
          <p:cNvSpPr txBox="1"/>
          <p:nvPr/>
        </p:nvSpPr>
        <p:spPr>
          <a:xfrm>
            <a:off x="1125150" y="1947425"/>
            <a:ext cx="2068800" cy="2912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 sz="2000">
                <a:solidFill>
                  <a:srgbClr val="302144"/>
                </a:solidFill>
                <a:latin typeface="Tahoma"/>
                <a:ea typeface="Tahoma"/>
                <a:cs typeface="Tahoma"/>
                <a:sym typeface="Tahoma"/>
              </a:rPr>
              <a:t>Clothing brands (ex. NASA sweatshirt) are very popular and nice souvenirs to have</a:t>
            </a:r>
            <a:endParaRPr i="0" sz="2000" u="none" cap="none" strike="noStrike">
              <a:solidFill>
                <a:srgbClr val="302144"/>
              </a:solidFill>
              <a:latin typeface="Tahoma"/>
              <a:ea typeface="Tahoma"/>
              <a:cs typeface="Tahoma"/>
              <a:sym typeface="Tahoma"/>
            </a:endParaRPr>
          </a:p>
        </p:txBody>
      </p:sp>
      <p:sp>
        <p:nvSpPr>
          <p:cNvPr id="277" name="Google Shape;277;g123bb1d464d_0_1"/>
          <p:cNvSpPr/>
          <p:nvPr/>
        </p:nvSpPr>
        <p:spPr>
          <a:xfrm>
            <a:off x="3231501" y="1327960"/>
            <a:ext cx="2360931" cy="477800"/>
          </a:xfrm>
          <a:prstGeom prst="chevron">
            <a:avLst>
              <a:gd fmla="val 50000" name="adj"/>
            </a:avLst>
          </a:prstGeom>
          <a:solidFill>
            <a:srgbClr val="66666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800">
                <a:solidFill>
                  <a:srgbClr val="FFFFFF"/>
                </a:solidFill>
                <a:latin typeface="Tahoma"/>
                <a:ea typeface="Tahoma"/>
                <a:cs typeface="Tahoma"/>
                <a:sym typeface="Tahoma"/>
              </a:rPr>
              <a:t>Score:</a:t>
            </a:r>
            <a:r>
              <a:rPr i="0" lang="en" sz="1800" u="none" cap="none" strike="noStrike">
                <a:solidFill>
                  <a:srgbClr val="FFFFFF"/>
                </a:solidFill>
                <a:latin typeface="Tahoma"/>
                <a:ea typeface="Tahoma"/>
                <a:cs typeface="Tahoma"/>
                <a:sym typeface="Tahoma"/>
              </a:rPr>
              <a:t> </a:t>
            </a:r>
            <a:r>
              <a:rPr lang="en" sz="1800">
                <a:solidFill>
                  <a:srgbClr val="FFFFFF"/>
                </a:solidFill>
                <a:latin typeface="Tahoma"/>
                <a:ea typeface="Tahoma"/>
                <a:cs typeface="Tahoma"/>
                <a:sym typeface="Tahoma"/>
              </a:rPr>
              <a:t>195</a:t>
            </a:r>
            <a:endParaRPr i="0" sz="1800" u="none" cap="none" strike="noStrike">
              <a:solidFill>
                <a:srgbClr val="FFFFFF"/>
              </a:solidFill>
              <a:latin typeface="Tahoma"/>
              <a:ea typeface="Tahoma"/>
              <a:cs typeface="Tahoma"/>
              <a:sym typeface="Tahoma"/>
            </a:endParaRPr>
          </a:p>
        </p:txBody>
      </p:sp>
      <p:sp>
        <p:nvSpPr>
          <p:cNvPr id="278" name="Google Shape;278;g123bb1d464d_0_1"/>
          <p:cNvSpPr txBox="1"/>
          <p:nvPr/>
        </p:nvSpPr>
        <p:spPr>
          <a:xfrm>
            <a:off x="3524925" y="1947425"/>
            <a:ext cx="1685700" cy="245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 sz="2000">
                <a:solidFill>
                  <a:srgbClr val="302144"/>
                </a:solidFill>
                <a:latin typeface="Tahoma"/>
                <a:ea typeface="Tahoma"/>
                <a:cs typeface="Tahoma"/>
                <a:sym typeface="Tahoma"/>
              </a:rPr>
              <a:t>This strategy scored fairly low/average.</a:t>
            </a:r>
            <a:endParaRPr sz="2000">
              <a:solidFill>
                <a:srgbClr val="30214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200"/>
              <a:buFont typeface="Arial"/>
              <a:buNone/>
            </a:pPr>
            <a:r>
              <a:t/>
            </a:r>
            <a:endParaRPr sz="2000">
              <a:solidFill>
                <a:srgbClr val="30214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200"/>
              <a:buFont typeface="Arial"/>
              <a:buNone/>
            </a:pPr>
            <a:r>
              <a:rPr b="1" lang="en" sz="2000">
                <a:solidFill>
                  <a:srgbClr val="302144"/>
                </a:solidFill>
                <a:latin typeface="Tahoma"/>
                <a:ea typeface="Tahoma"/>
                <a:cs typeface="Tahoma"/>
                <a:sym typeface="Tahoma"/>
              </a:rPr>
              <a:t>Why?</a:t>
            </a:r>
            <a:endParaRPr b="1" i="0" sz="2000" u="none" cap="none" strike="noStrike">
              <a:solidFill>
                <a:srgbClr val="302144"/>
              </a:solidFill>
              <a:latin typeface="Tahoma"/>
              <a:ea typeface="Tahoma"/>
              <a:cs typeface="Tahoma"/>
              <a:sym typeface="Tahoma"/>
            </a:endParaRPr>
          </a:p>
        </p:txBody>
      </p:sp>
      <p:pic>
        <p:nvPicPr>
          <p:cNvPr id="279" name="Google Shape;279;g123bb1d464d_0_1"/>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1af649fad8_0_20"/>
          <p:cNvSpPr txBox="1"/>
          <p:nvPr>
            <p:ph type="ctrTitle"/>
          </p:nvPr>
        </p:nvSpPr>
        <p:spPr>
          <a:xfrm>
            <a:off x="879900" y="1753201"/>
            <a:ext cx="3620400" cy="19263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en">
                <a:latin typeface="Tahoma"/>
                <a:ea typeface="Tahoma"/>
                <a:cs typeface="Tahoma"/>
                <a:sym typeface="Tahoma"/>
              </a:rPr>
              <a:t>Results</a:t>
            </a:r>
            <a:endParaRPr>
              <a:latin typeface="Tahoma"/>
              <a:ea typeface="Tahoma"/>
              <a:cs typeface="Tahoma"/>
              <a:sym typeface="Tahoma"/>
            </a:endParaRPr>
          </a:p>
        </p:txBody>
      </p:sp>
      <p:pic>
        <p:nvPicPr>
          <p:cNvPr id="285" name="Google Shape;285;g11af649fad8_0_20"/>
          <p:cNvPicPr preferRelativeResize="0"/>
          <p:nvPr/>
        </p:nvPicPr>
        <p:blipFill>
          <a:blip r:embed="rId3">
            <a:alphaModFix/>
          </a:blip>
          <a:stretch>
            <a:fillRect/>
          </a:stretch>
        </p:blipFill>
        <p:spPr>
          <a:xfrm>
            <a:off x="8197594" y="3983699"/>
            <a:ext cx="868756" cy="1159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ld After Coronavirus by Slidesgo">
  <a:themeElements>
    <a:clrScheme name="Simple Light">
      <a:dk1>
        <a:srgbClr val="302144"/>
      </a:dk1>
      <a:lt1>
        <a:srgbClr val="FFFFFF"/>
      </a:lt1>
      <a:dk2>
        <a:srgbClr val="F3F3F3"/>
      </a:dk2>
      <a:lt2>
        <a:srgbClr val="666666"/>
      </a:lt2>
      <a:accent1>
        <a:srgbClr val="FFF2CC"/>
      </a:accent1>
      <a:accent2>
        <a:srgbClr val="FFE599"/>
      </a:accent2>
      <a:accent3>
        <a:srgbClr val="A53F5B"/>
      </a:accent3>
      <a:accent4>
        <a:srgbClr val="302144"/>
      </a:accent4>
      <a:accent5>
        <a:srgbClr val="BF9000"/>
      </a:accent5>
      <a:accent6>
        <a:srgbClr val="7F6000"/>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